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56" r:id="rId2"/>
    <p:sldId id="280" r:id="rId3"/>
    <p:sldId id="286" r:id="rId4"/>
    <p:sldId id="281" r:id="rId5"/>
    <p:sldId id="282" r:id="rId6"/>
    <p:sldId id="275" r:id="rId7"/>
    <p:sldId id="257" r:id="rId8"/>
    <p:sldId id="261" r:id="rId9"/>
    <p:sldId id="258" r:id="rId10"/>
    <p:sldId id="269" r:id="rId11"/>
    <p:sldId id="263" r:id="rId12"/>
    <p:sldId id="264" r:id="rId13"/>
    <p:sldId id="265" r:id="rId14"/>
    <p:sldId id="287" r:id="rId15"/>
    <p:sldId id="292" r:id="rId16"/>
    <p:sldId id="266" r:id="rId17"/>
    <p:sldId id="267" r:id="rId18"/>
    <p:sldId id="276" r:id="rId19"/>
    <p:sldId id="268" r:id="rId20"/>
    <p:sldId id="270" r:id="rId21"/>
    <p:sldId id="290" r:id="rId22"/>
    <p:sldId id="291" r:id="rId23"/>
    <p:sldId id="271" r:id="rId24"/>
    <p:sldId id="272" r:id="rId25"/>
    <p:sldId id="273" r:id="rId26"/>
    <p:sldId id="279" r:id="rId27"/>
    <p:sldId id="285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>
        <p:scale>
          <a:sx n="100" d="100"/>
          <a:sy n="100" d="100"/>
        </p:scale>
        <p:origin x="-29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7137-5BBF-473D-9214-3E78D2CC5354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AED2-1DAE-401F-B754-FFACE25DC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ED2-1DAE-401F-B754-FFACE25DC18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ED2-1DAE-401F-B754-FFACE25DC18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0C41F-FB31-4E45-9CF2-3DF365D078EC}" type="datetimeFigureOut">
              <a:rPr lang="it-IT" smtClean="0"/>
              <a:pPr/>
              <a:t>01/01/2014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7A133-616D-4A11-BD70-371036329EF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advClick="0" advTm="5000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329746"/>
          </a:xfrm>
        </p:spPr>
        <p:txBody>
          <a:bodyPr anchor="t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Elephant" panose="02020904090505020303" pitchFamily="18" charset="0"/>
              </a:rPr>
              <a:t>PRESEPE                Natale 2013</a:t>
            </a:r>
            <a:br>
              <a:rPr lang="it-IT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Elephant" panose="02020904090505020303" pitchFamily="18" charset="0"/>
              </a:rPr>
            </a:br>
            <a:r>
              <a:rPr lang="it-IT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it-IT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it-IT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it-IT" b="1" cap="none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endParaRPr lang="it-IT" spc="5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2"/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92752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chemeClr val="accent2"/>
            </a:outerShdw>
          </a:effectLst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Nel nostro Presepe abbiamo fatto </a:t>
            </a:r>
            <a:r>
              <a:rPr lang="it-IT" dirty="0" err="1" smtClean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posto…</a:t>
            </a:r>
            <a:endParaRPr lang="it-IT" dirty="0">
              <a:solidFill>
                <a:schemeClr val="tx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2800" dirty="0" smtClean="0">
                <a:latin typeface="+mn-lt"/>
              </a:rPr>
              <a:t>… alla </a:t>
            </a:r>
            <a:r>
              <a:rPr lang="it-IT" sz="2800" b="1" dirty="0" smtClean="0">
                <a:latin typeface="+mn-lt"/>
              </a:rPr>
              <a:t>mamma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tx2"/>
                </a:solidFill>
              </a:rPr>
              <a:t>che ha perso il lavoro</a:t>
            </a:r>
          </a:p>
          <a:p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C:\Users\xxx\Downloads\pelo malo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676475"/>
            <a:ext cx="5111750" cy="2571849"/>
          </a:xfr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1">
            <a:norm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</a:rPr>
              <a:t>… al </a:t>
            </a:r>
            <a:r>
              <a:rPr lang="it-IT" sz="3200" b="1" dirty="0" smtClean="0">
                <a:solidFill>
                  <a:schemeClr val="tx2"/>
                </a:solidFill>
              </a:rPr>
              <a:t>bambino</a:t>
            </a:r>
          </a:p>
          <a:p>
            <a:pPr algn="ctr"/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>
                <a:solidFill>
                  <a:schemeClr val="tx2"/>
                </a:solidFill>
              </a:rPr>
              <a:t>che ha </a:t>
            </a:r>
            <a:r>
              <a:rPr lang="it-IT" sz="3200" dirty="0" smtClean="0">
                <a:solidFill>
                  <a:schemeClr val="tx2"/>
                </a:solidFill>
              </a:rPr>
              <a:t>fame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xxx\Downloads\bambini-fam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237830"/>
            <a:ext cx="5111750" cy="344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3008313" cy="4691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tx2"/>
                </a:solidFill>
              </a:rPr>
              <a:t>… allo </a:t>
            </a:r>
            <a:r>
              <a:rPr lang="it-IT" sz="2800" b="1" dirty="0">
                <a:solidFill>
                  <a:schemeClr val="tx2"/>
                </a:solidFill>
              </a:rPr>
              <a:t>straniero</a:t>
            </a:r>
            <a:r>
              <a:rPr lang="it-IT" sz="2800" dirty="0">
                <a:solidFill>
                  <a:schemeClr val="tx2"/>
                </a:solidFill>
              </a:rPr>
              <a:t> che lascia il suo paese con il cuore carico di sogni e di </a:t>
            </a:r>
            <a:r>
              <a:rPr lang="it-IT" sz="2800" dirty="0" smtClean="0">
                <a:solidFill>
                  <a:schemeClr val="tx2"/>
                </a:solidFill>
              </a:rPr>
              <a:t>speranze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6147" name="Picture 3" descr="C:\Users\xxx\Downloads\lampeus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1772816"/>
            <a:ext cx="441818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accent1"/>
                </a:solidFill>
              </a:rPr>
              <a:t>… al </a:t>
            </a:r>
            <a:r>
              <a:rPr lang="it-IT" sz="2800" b="1" dirty="0" smtClean="0">
                <a:solidFill>
                  <a:schemeClr val="accent1"/>
                </a:solidFill>
              </a:rPr>
              <a:t>giovane </a:t>
            </a:r>
            <a:r>
              <a:rPr lang="it-IT" sz="2800" dirty="0" err="1" smtClean="0">
                <a:solidFill>
                  <a:schemeClr val="accent1"/>
                </a:solidFill>
              </a:rPr>
              <a:t>guardavallese</a:t>
            </a:r>
            <a:r>
              <a:rPr lang="it-IT" sz="2800" dirty="0" smtClean="0">
                <a:solidFill>
                  <a:schemeClr val="accent1"/>
                </a:solidFill>
              </a:rPr>
              <a:t> che parte, sorretto dalla speranza di poter trovare lavoro</a:t>
            </a:r>
            <a:endParaRPr lang="it-IT" sz="2800" dirty="0">
              <a:solidFill>
                <a:schemeClr val="accent1"/>
              </a:solidFill>
            </a:endParaRPr>
          </a:p>
        </p:txBody>
      </p:sp>
      <p:pic>
        <p:nvPicPr>
          <p:cNvPr id="39938" name="Picture 2" descr="C:\Users\xxx\Downloads\foto-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32856"/>
            <a:ext cx="486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2743200" cy="116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2800" dirty="0" smtClean="0">
                <a:latin typeface="+mn-lt"/>
              </a:rPr>
              <a:t>… all’</a:t>
            </a:r>
            <a:r>
              <a:rPr lang="it-IT" sz="2800" b="1" dirty="0" smtClean="0">
                <a:latin typeface="+mn-lt"/>
              </a:rPr>
              <a:t>uomo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3568" y="1700808"/>
            <a:ext cx="27432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tx2"/>
                </a:solidFill>
              </a:rPr>
              <a:t>che, preso dalla nostalgia della sua terra, sogna di tornare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xxx\Pictures\Foto0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5111750" cy="3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3008313" cy="52894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… all’</a:t>
            </a:r>
            <a:r>
              <a:rPr lang="it-IT" sz="2800" b="1" dirty="0" smtClean="0">
                <a:solidFill>
                  <a:schemeClr val="tx2"/>
                </a:solidFill>
              </a:rPr>
              <a:t>alluvionato </a:t>
            </a:r>
            <a:r>
              <a:rPr lang="it-IT" sz="2800" dirty="0">
                <a:solidFill>
                  <a:schemeClr val="tx2"/>
                </a:solidFill>
              </a:rPr>
              <a:t>che ha perso i propri cari</a:t>
            </a:r>
            <a:r>
              <a:rPr lang="it-IT" sz="2800" dirty="0" smtClean="0">
                <a:solidFill>
                  <a:schemeClr val="tx2"/>
                </a:solidFill>
              </a:rPr>
              <a:t>, la </a:t>
            </a:r>
            <a:r>
              <a:rPr lang="it-IT" sz="2800" dirty="0">
                <a:solidFill>
                  <a:schemeClr val="tx2"/>
                </a:solidFill>
              </a:rPr>
              <a:t>casa, gli amici.</a:t>
            </a:r>
          </a:p>
        </p:txBody>
      </p:sp>
      <p:pic>
        <p:nvPicPr>
          <p:cNvPr id="7174" name="Picture 6" descr="C:\Users\xxx\Downloads\images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30" y="908720"/>
            <a:ext cx="4373014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xxx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405736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889844"/>
            <a:ext cx="5022304" cy="5186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dirty="0">
                <a:solidFill>
                  <a:schemeClr val="tx2"/>
                </a:solidFill>
              </a:rPr>
              <a:t>Ma il buio e l’oscurità di ogni sofferenza umana sono illuminati dal volto </a:t>
            </a:r>
            <a:r>
              <a:rPr lang="it-IT" sz="3200" dirty="0" smtClean="0">
                <a:solidFill>
                  <a:schemeClr val="tx2"/>
                </a:solidFill>
              </a:rPr>
              <a:t>splendente </a:t>
            </a:r>
            <a:r>
              <a:rPr lang="it-IT" sz="3200" dirty="0">
                <a:solidFill>
                  <a:schemeClr val="tx2"/>
                </a:solidFill>
              </a:rPr>
              <a:t>degli “Angeli</a:t>
            </a:r>
            <a:r>
              <a:rPr lang="it-IT" sz="3200" dirty="0" smtClean="0">
                <a:solidFill>
                  <a:schemeClr val="tx2"/>
                </a:solidFill>
              </a:rPr>
              <a:t>”.</a:t>
            </a:r>
          </a:p>
          <a:p>
            <a:pPr>
              <a:lnSpc>
                <a:spcPct val="150000"/>
              </a:lnSpc>
            </a:pPr>
            <a:endParaRPr lang="it-IT" sz="3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chemeClr val="tx2"/>
                </a:solidFill>
              </a:rPr>
              <a:t>Il volto di uomini e donne di buona volontà.</a:t>
            </a: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chemeClr val="accent2"/>
            </a:outerShdw>
          </a:effectLst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effectLst/>
              </a:rPr>
              <a:t>Ecco i nostri “Angeli”…</a:t>
            </a:r>
            <a:endParaRPr lang="it-IT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772409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16612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</a:rPr>
              <a:t>Il missionario </a:t>
            </a:r>
            <a:r>
              <a:rPr lang="it-IT" sz="3200" dirty="0">
                <a:solidFill>
                  <a:schemeClr val="tx2"/>
                </a:solidFill>
              </a:rPr>
              <a:t>che dona la sua vita per i </a:t>
            </a:r>
            <a:r>
              <a:rPr lang="it-IT" sz="3200" dirty="0" smtClean="0">
                <a:solidFill>
                  <a:schemeClr val="tx2"/>
                </a:solidFill>
              </a:rPr>
              <a:t>poveri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xxx\Downloads\IMG_4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1772816"/>
            <a:ext cx="2529840" cy="173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AutoShape 2" descr="https://encrypted-tbn2.gstatic.com/images?q=tbn:ANd9GcSKwVfo3Gd1-3NcpXG7EG9muIrBc0oOWZL5Wk0jyPSOZYvIYrkj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1" name="Picture 3" descr="C:\Users\xxx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18478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xxx\Downloads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276225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Users\xxx\Downloads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89040"/>
            <a:ext cx="24955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94" y="764688"/>
            <a:ext cx="321934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441"/>
            <a:ext cx="336433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688"/>
            <a:ext cx="336433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729" y="3892317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2" descr="data:image/jpeg;base64,/9j/4AAQSkZJRgABAQAAAQABAAD/2wCEAAkGBhQSERUUEhQWFBUUFxUUFBQVGBYUFxQUGBUYFBUUFBQXHSYeFxwjGRQUHy8gIycpLCwsFR4xNTAqNSYrLCkBCQoKDgwOGA8PGiwkHxwsKSwpLCksKSwsKSkpKSkpLCkpLCkpKSwsKSksKSwsLCwsLCwsLCwpLCkpKSwpLCwsLP/AABEIALIBGwMBIgACEQEDEQH/xAAbAAABBQEBAAAAAAAAAAAAAAAFAQIDBAYAB//EAE0QAAECAgQIBw0GBAYCAwAAAAEAAgMRBBIhMQUGQVFhcZHREyJSgZKhsQcUFRYjMkJTorLB0uFiY3KCk+IzQ3PwJDSjs8LxVNNEZIP/xAAZAQADAQEBAAAAAAAAAAAAAAAAAQIDBAX/xAAnEQACAgEEAQMEAwAAAAAAAAAAAQIREgMTITFBBCJRMmHR8BRxsf/aAAwDAQACEQMRAD8Azj8UgDIueOfrBqqp4Cbw3B1nebWvzmV9XXkW1kyIC11oIHMVncNYthkN8RryS0TbklnBzzTkq5BOyNuKDOU/b+xOGJ7OU/b+xFKHi2CxprPtAPnaFYGK7eXE6SyzZdICjE9md+39iUYnt5T9v7EaGLA5b+kU8YsDlv6RRmFICDE5vKft/YnjE9vKft/YjQxZHLf0inDFkct/SKWYUgIMT28p+0fInDFBvKibR8qNjFoct/SKUYtDlxOkU9xipAQYot5UTb+1SNxUHLiZr8nRRkYuDlv6RThi4OXE6RRuMKQE8Uhy4m0fKl8Uxy4lukbkb8XBy4nSXeLn3kTpI3GOkBTip94/q3JfFb7yJbfdbrRnxc+8idJL4un1sTb9EbjCkBfFf7x/Ul8Wj6x/VvRjxePrYm36JfADvWxNo3I3GFIDeLbvWvnfOy/P5yR2LsT1z763Pn8+/SjfgF/rom0bkhwE/wBc/qS3B0gH4vRMkd98+fP56Z4vRbxHfYZjXn89H/AcT1z+pJ4Fi+vf1JbgUgB4vRvXu/7v9NReLUWYPDWiwGV3taVpPA8X1ztgXeCI3rjsCNwKM+zAlIAkI5kMkjvXOwTSbuHmLrij/gmN649EJDguP632fqjcDEANwXSgJCNklcR/xv0rjg+metGw/Kj3gyP60dH6rjg6kesb0fqjcDEAuolN9Y3YeriJzBTm3OZfPzeziI14PpHLZ0UneVI5UPoo3AxAVWnBxM2TJmbL9Fyd31T/ALGwI0aJSM8PYm970n7vr3I3EGJnoophlNjDISyD4qGpSh6DdrfmWn4Gk5oe07lFFFJAnVZtO5G4PEyr3Rp1XQmk5LRz3OkpnRo+SAwDWT111cor48V7YoaD5zWgT53HYVomUV0uNEaDlABMuesqsmqMwKeWkEGRRfCMavQCcrixtmes0LM0y9HITf8ABQBy6Q33z8quT4JSNdAhSaNAUjpNBcbmgk6gJpzBYocKOlAin7t/ulRHsH0AX90CitEyIg/KN6aO6PQ/vOj9V5zhASaNfYPqqbXaVpSEewYvYwQ6TFi1C6rJjmB1kgBVdZPK49SNyWA7nMObojszGja5x+C3zHXf3kU6iSoETMhhZ1mOU7W0SM4WiYAIMjIyMs4WlBsOpZzAA8hD0gna4la6WnkjPUniNhY6B06tFjGRkZAGRzXI5g2mcNCD6jocyRVd5wkZWoHi62cN5zxH/BaDBw8n+d/vEfBEopRsalbomqJQxPTpLkNShhWnto8IxC0v4zW1W3kuMhJBzjoBfRY/R+iI40HyDf60H35/BCo9I4rtR7F1QgmjNypj4eO7HCYo0cg3ENmNoRbBGFm0hry2G9lQhpDxIzIDpy1FZ7BEaUFg0HtKOYvGfDn7bP8AbahwSVgpW6ClRUMMYYZRgysx7685BgrESAmSOdFJINjAZPg6ovYxZaMcpUVN0rKDseIItMKMNbCE7x1geqjfplDsNv8AInW3tRENK7f48bq/8ObfdXQZoVJbGhMiMBDX2idhlaLRzKXg1RwF/lIQFljgNBrOCsYNpoiwmPzgT0OFjuua87UVM6k/BBhTC0GjtaYk+MS0VRWtABM5XWEId460TlOH5CohTKzn/wBV8tTmtl1NVDDTvJjQ9p7V2r06xv4MXq1LEKjHSh8s9EoxR3tiMa9lrXisDdMG4yQR0EEGeUFFMAf5SB+BvYstbSUFwXpzyLXBIdhHDlGgvqRYgY6QMjO43ZEXks9jDBBi2gHitvAOdR6bSWo8R6upgrHDGqhevb17lJBw/RXuDWxmFziAAJzJOQWLLd7N7581tsO6QlY7MrjaK0RoBDWiUVtwAvDgumXpKjJ319jJeotpV2a58BRRIEwrcQWpjmrzpcM610ZvF+GBR7fRdEbscZJzqoMjKeiUusp2CBJsdvJjP2Eg/FM720nmkOoBbR8ksxmEIl0hd/Zmi1GwjCMOhsDwS2JWiATJb5xtAGlZKNSDO1/OCfgUVxfodaPA8k5xLXuNcgMiATk5hIyTtvtWjRB6MzCcPlHov+VUsP4Uh96xpOMy0gcV4vsvIknNwf8A/Uh9JvyoXjTRA2ivPezGWtFYOaSOMMzQoiuQZ5zhEzlKWXKBmVOodHMRvUuEzIj0b7rVDAiTN5sB1LQD0fuaM4kU/wBMdTt63DQvPcScImDCe5wnDLgHOF7TISOq3+zIHeQaaxwBD2kG0GsMqnU8CRYjOkx5+yewoDgd0qPC/A3smi1MpDeCiAOaSWuAExaapkL0GocQNhMaZzaxoIllDZdq6NBpIx1U2RYvxyIOtzj1rS4LdOE0nK559tyzmB21ITWvBBtmL7ycy0GDozRCYC4AzcZEiybnG3mKWrWA4Xk+C+uBUXfLeU3aN67vpnKbtG9cNnRQMxr/AIDP60LtKBUgcV34T2I3jE8PhsDSHSiscQCCQ0VpmU9IQuNCmxwAMy1wGuS7tKsTn1LspYNaeCZq+JWixY82N+Nv+21CcHQqsJrXAzAtF+U5kZwDYI07JvBE7Jio0TlrBT1KUOwjeT4DAKC4xnjwdUXsYigjNzjaEMw7a6CRaAIk5WymGynLUVy6D9xtqL2mfw2fIu1t7UXhZOZDsLUZz4Lg1ri4ykKpyG28IpDcABY7J6L9y7m+Tmp4osYEd/hYet3vvQ/F+LVoxlaQ6KJaQbB2bUQwRDIozQRIhz7DYZF7iLNRCB0qL3vNrWvALwa0uKSZTM+rmXG2raZ0xg5SVftlaguIjOaQZTEpjKGH4FSYe/gk/ab2qSLD8s50jIcHcCb2PtIGkBR4Yhl8Fwa1xNkgGuz6l6EZKUG/n8HHJNaiCbSiGLp/wkLQJbCQhrDYLDk9F25EsXWEUVgIIIL7CCDLhHSsOhYeprE00Lt2EgguHh5QfhHaUZAQzDTBWbMy4vx+qx9FJKfJp6lNw4MpGEqVD0seO0q5SBIwzmiwT/qAfFNpkACkwCDMccOIuE22TOS9W8KVeCNUgkFjgBaTJ7TYOZejKaxmvn8HJGLyg/3s077+ZNcE96Y5eHPs9NdGeodkSlj7YdtaD8FH3yTdKWS5OIlSKUM8NjtfFcFnxSGm+fMGS5rFrATMiYReZNNY5AJknUAfgj+L1D8sytDjuqwyC15qAOnbwZLhxdE+ZaPBUKiiIBBDK9pmJk6bTrRKnU1sLjvmQBKwTNp+ibmTRCKO3/x3/qt/9qEY1UccAAyA8EvFocH2Wk2NeT1K+3G2B9ro/VOONcCzz+j9VKnQ6PMaVgyKXcWHEsAuY85dATIWC4oBJZElK8seBLSSF6rQsYYT4lVtabyALMwy260WlxeZUpiaPLsGCVGiec2Zdbe10gOK4G7QdN+RbfB+AGhrRO4D0WZtSgwhi81zXGAQwunNo8xxN9mQ6QjtFuTckwVorsxfbn9lm5P8XmZT7LNyIMKlCzKyYM8X25/ZZ8qXwA3P7LNyKBKkPJgnxebnHRZuTvF9ucdFm5FEqQ8mCTi83OOgzcuGLzc/sM3ItNKCkPJgnxdbnHQZuSjF0Zx0G7kXBSzQGTA/i8M46DUw4uNzjoNRpMiRgLyBlU2x5MEDFtucdBqcMXW5x0Gq2/DMJt7xzWqAYyQp2ElHuHbI/F1udvQCpUrFkFwaHSsJsAGjejLMNQT6Y50nhSCSDwjdt6dsalIDw8WABKY52/VPbi6M46P1RY4Thctu1RHC8Llc6LbC2UfFz7Q6J+ZO8XTyhsd8yvtwnDs41+g9eZStp8Mz4ws0y7UuRZSBXi+7l+98y7xfdyx7fzIx3w2zjC260KSumDkwEcAv5fW/5kgwI/l+1E+ZHk1FsWTAfgaLkf7cTek8ERfWHpxN6PJCkPJmNdg6IKUW1zN0KfnvtAMpE3oBEpBBIAB0yJ65raUwyp0I8qG8bHArzumxZRHjM5wuJuJGdbwM5MI4ixK1Id9lhO1wC1mGGzZJZLubjjxj9lg2kn4LW4VPF5j2JSVcEnnVZwTmxnZkTNDSw6HasjSyTFouNJhzFkydjSvQHmxZfANFlFBzA9klpY54qpdEyMZg+mRw81AJFxJBuvWwo7rEKo1HARKAU4ibLzCpWlQMKmBVMkkBSpgKckAq4mV66aZFbWaRO8ETF9olYpGNiUxgvcO3qCqR8Pwm5c5yC7WgpwTR4QAjR5uEpzdK1t3FFqYKfQId3GyWNccs73SyqsV8lX9gm/Gtk+KK1wym05pBR+HorvNhuvIHFzDSc6HxMdKO3zITjrqt3qnG7ojvQgsH4iXdkk6igt/AUj0ukulKG5tlloMjpOXJZrVSJg+O70LMgLrvtHTfcqtDxvpMUmXBiWSoT8UtNxnpUNtatDv5G9PKIVInOBYxvZPPx/O0yyG63WkOAY1vEFpmeNouHPlvQnx7pWdnQCQ4+UrlM6DUZRD3B04KjTshi37U+c2WnamjBUaf8IdK85z9UD8fKVymdBq4Y+0rlM6DUZRD3hzwVGs8mNPGvsydaf4Miy/hDpZJ3a5KnQsZqW9gdWZ0J9igp+OFKhkAmHaORai4j94UNAi2+R1cfLnXNoUaf8L2hPm+qA+P1Kzw+h9V3j/Svu+h9UriFzD4o8ezyWvj/GU+wJzWxxdCItn5/afgs74/0rPD6H1T4ePtJJA8nb9j6ouIXI0bY1IAkIbgM1cX5ZnN127UpGEqS0AlhAB40iCc4lovVHxhpeeH+mVQfjvGBk9sN0jbIEdc0XEHl5NLR8cYRkIjXQzpExOzLrJ2ItR6fDeJte0jWsVAxrgRLIkMtzyk4b1M2jUWJbDiBh0EsOwyU4p9MP7DOFzKlUY5+Eb7M157hwVaTGEwPKP94rZ0mg8EaMa5eTGnM5A6HVAGixZDGsAUyNf509oB+KuHYpF7uexGshxnusFaG3qO9afCMQFswZiVhWdxEotajunlig9ENRqLDkwBpDgALW3HSE5IlEMXBcoIiE3mUpaT8BNVoUJFsINHBslbKydsrrjpVKE1TNU6BMv4MhydPQUQixQ5sxaDlVShNv1KYwgxjWi5okp8DImNViGoGqVhTQmQYaxgFFawlhfXJFhANgGi29Dh3QG+oibRuTMaLaRQx9snrZuRksXZGNo55TxBQ7ojJy4F3SG5auDGrNa66s0OlmmAZda8mwvEDqREItFYyN2SWVep0axjPwN7Asp9M0Xgs1kx8RNLlE9y5maATDmDBFcHCx0wDpG8IJhTF6oxzgbhmAWtcOMNYUOGoM4L+b3goRdnkT8LAEiobCReNyQYXbyOsblboFMo0PhBHgmK4vJaRKwXSnMZVXp9Lo8QAQYBhGc6xeXTGaqbMo2LqwVWZZu6NxiBD8tF/pj3wrXdIjCHR4ZInOLL2HH4LsSINWLE/APeCb3UwO9YcxPyo0eg9YL6i2ednDDeQdo3JvhhvIO0Kg4JA1bYom2EPC7eQdoRGras4QtZ3vcokqKTPQMToI71ZpJ7ZLJd0mlCHSWAtnOED7bwtnig3/Cs/N7xWO7qsAGNDP3R6nneohzIbMh4YbyDtC4YWbyTtCFFK1bYonJmjLLVNi9S2upbIdUzrOE7JWA7k/ve0Kni82WEoY+9I2g71lXDKbPaIcESHMvJo8CT3DMSNhIXrsO4cy83p1FlGifjf7xWa6KQOwXgl0Qum6UjkGtbLF3AzIYJeGvdOwkTltQ3AUKT38xR5hqlHYWMxmfJsE5o8PtIWZxnwcXUqI4Zan+21G8aonkAeTEhn2gr8egh7q2eXUAPgtoOiTKYtR+CoDnC+s8j8VjWy55KajYSdBZ5RpcJNkSQ8k2Eiy76KlgCO3gYMMkcWtFeDZLjGoDPLO38qstpALchsFk9ElfkLpUHxSYsWG5zPRkQwC8HIJKEwKspkVpcZotqnMTdPUh2CacQ4NBIBnORIMtYVXDeGmwQeDIcTMNIIMs89SclSp9mbd8ro1FAffIqxSnXLz/E/DnBxCx1ofK2dxGU6JFbeLSAco2rNoaY9pUjCqzYgzpYrXmrUcGgOBdZOs3K0ZtaEALxhijv2hgmQFY9f0Vt+NlEH89nNWPYFnO6FF8vDleIfa925AaLSoBkI9HnKXGhxAwkZnNuM7bbCum6MnFMsYQpIiR4jmmbXPc5pzgkyNq9ZYbBqC8ZhxGl/EBDa3FBMyGzsBOpeykrOXRa8CkqNzlxKY4rmZoIDxhrXYSHkz+X3gms84a1JTvM52+8EkDPFIz2CI6sCeM67NOzrmoxGaTxQRamU1k3u/E7tKjgNk4ax2rqIPXsU2SiP/APeVXuow50aH/VH+29EMW2yiP/AAj3lQ7p0SVGh/1R7j1ivqK8HmDqPIG1MhQZhOi0m8AWJkKOAJLYgbHhSlzrbiDYNQWIjxAbtK9BhM4rdTewKJlI12KtlHGt3vFZLuqDjwT93EHtDetdi1/B5z2rKd1YgGBPKIo9zes4fUU+jzJyldAIE0xwViJFBbLUtyDaQ6PMN1DsQagw6uEmaIzOsjetJRWTYw/Zb2BZ6O6rhAf1IJ62FZ1wyj2OFcFjcIwPLxPxu7VsYZsWYwqzyz9fwCwj0WQYIbKK7SNyLRxcheDj5XWCilJyKkIE40GdFfoqnY4I1BiTaDnAQbGATo0X8J6rVfoMWcJhzsb7oQ+kM8+oFGqTJJm4gSk3VK0FVG4VIdKV0xmOa8CaIUnzhK+Z3zVKDSaRR3kwXObWytAMzmkb7zeujyZqXyEsBx3VobpzmHzBMgbgCdU+pDsYxKIJTNhJEhZN11gCvQMHgsMR73V5g2CTbTN021ddgVfCFV7rTKTWgAiRnN13VtVS5E6qkUqBRJvAcDLKBKei0rZ0SGCLQQM5bC7A2aGYIDTZlBvOUI6Yga1VGCaIbo7gGSNuQ/y2fIrWC5MhNEzcCZg3kAnIqMWlCo78LuxTwqTICWQAdSpaaJzZmse4odSW5hDbnHpOKzlS1GMbCXUmYBsYwXTyE/FCODdmOwqWi0+CShjjt1jtXsZpAJy7DuXj9Ahmu2w+c3IeUF6tw4VKCkuSZSrosGONOwppjDTsKhMcJj48gpejES1GTwogrC/ZvTqfSOITI2SdkyEHPoVaFG4w506mP8m7UhaMaHuM8dpI4zvxHtUUMWjWO1W6RR3VjYbzkOdRQ6O6sLDeMhzqKNT13AbpF7pZm5tPwQ7uiQxEoZNo4N7XZDMmbJaPPnzK/gZ1j9Y+KpY7AmhRQLbWXf1GrTbjVmWbujyYpqmNHdyXbCk71fyXbCszUjlYvR6O/iMsPmtzZhpXnoozuSdhXoNDPk2T5LfdCeNkt0avALyId05md8lnO6jRq8CHENhhvLQL51wL80qnWtFgR/kgg/dEYXUMyBJ4SGbLc4+KpacasnN3R5MAlAUvej+Q7YdyUUR/IdsKgs9AwdEnBhWHzGZuSEAp0APwi0TlWMMgynaAD8EdwS+UGGDYQxoINhulJCqTCPhCE4AltaHMgGV8janiqEmenwY5kLBt+iCYbEnzl51tlspSGhFaK+wIXh98i23P8E9qNCzdg2g0jy11wPZ9UQwlC4RkiJSM7g7RcdaE0SIBGnoPYij6SJGeZEdOIObsCRKKeBiCsTLhB6VwJs8+XNIqxglr3QIZDjItEuM7NoKVlIbViCs21z8oygb1FgDCDG0eGC4TAIvA9IpOCHkzLtwZHkeI8kzlbPrmjWDKJEbDdXsNWTQZXmyxFg0ysTnsmLUKNDlNvgouwfELRKMAPSbIkkzleUHj4FjFzptrSuJLLuc2LUNaJc6lBBSUPlj3K6Rm6BgiM0zLCNTofXxkbh0UkWtkZZXMPxKuNSi9WlRnKWTtkcOhAtkZXSNrbc9wUzaPpb1bk6a4FOhWOEAZSDs3JkYMYJuLQBlsTwqOGROGW8ogf2JhICrHwgHOBhuIaJh0mi06ypWUw8p+wKjRYVQAV4hlzf8ANW2P+1E/v86tCJDTJXl+wb1wpJ5T9jd67hAPSi7R86dCZWkZxJa/3IAfDjm+b9g3p749kiXyOdswdck5sKy+J7XYCkLgL3u52nclYyPg25v9P9qUQ26P0/2qURx6wdQ7Wpzo7RLyrRbbaxAHQY7W+a9o1NNuuxdSKQHiqXAg3iqdeZK1zbzEZtYmuityRGbWblQio6jQhfV6LtyQ0WH9noH5Va4VuWKwc7D8E9zmetbtZuU0Mo95sHJ0+TPypohw87P0z8quvN0ojPY3KIwzy2ex8qAHUellgk2JIZgw/KupVNriq54IsMqjsn5VwYeWzY0/8VzmS9No5m/KgCsIEPO39M/KnFrM4/T/AGKd0M+sGwfKmcEfWD+/yJDIwW5x+l+xPrs5R/T3NSiAT/MGz9i7gT6z2T8iAJ206yVd3Q/aoqXErgcYkjKWT/46klX7z2T8iSt951H5E7CihSSG3vIMsjZblW4fTFd/f4kamPWdTvlUUWE4/wA5wGYB/wAJJDBsgR/AJ6vgoBQfupaJjcrFJhwQeM+I46G/F5UPBQeREPOxSMJNpAT3RpC9KzADBcwdakbgpvIaPyg9oVE0QspIstvUjaQNCndgydzQPytPwUUTAcxaGk5JtAlsyoAVsXSlEZQ+CWNFsrdAJ7CoW4NhaegO2SLCi9wqcIwVQ4IYBZssbtBkoIlAYMgnqBG0IsKCZiqtEpAJ89zdAa/4BRNwPWE2NaZZHTA2BWYNGeBIthCVwqFNCoYHj1sTY9Lww9a/Y9OLImaF0SonOit85kJ2kADtIRYUWGyn/FfqNcKeEfvp87f+QVUYSl58GWnjAbZEdakh06E70Xcxa7qnNAUWxCefSaR+Fh7EjqK8m1jTm4p+BUJ4E5XN1sJ7AulDFrYoHO5vxQAseEW/ywdTnjeouCy8F7bvlUZiCf8AmPbiJwIP/wAj24iKAl4Cz+F7T9yTvWf8r2om5MIAvpHtxElZv/ke1FKKXwHJJ3pL+X7UTckNHPqxtiJgez152xUjSw3xp/mipUhlhgfyB7a4h3qhtiKGrD9af9VO4OHfXMtUVUInD3i6GPb3qVzokvMB5n71Uqwj/MPOIqdVhco9GIkBLKIfQbqk/ekDYnqxsfvVciFPzjzMiKQw4f2ug/egCapEl/DGx+9NJi8gbHfMopQhkcf/AM3b0xwhZA79N29AE3BxOQ3ou+ZN4B/Ib0T8yiayEeV+n9UjoULkuP5PqkMnEJ3IYPy/uSua/ks6I+ZUg6DyH/pjenB8HkP6Dd6Bk/e5BnVhg/hZvQmm4UjseWhzRKVlVhyAq6RC5Duizeoi2D6t3RZvQCJ2YTe2+3WpfDRyBo5iqdTWuqosC4MMk5Fz8KOPojXKfaqQhlO4DOdiLAnbTclvMumDkK4M5k6qkBCYbZ2NKeG8ymENLwaAGsjHPNSikmcyAdH/AGm1c1iicxxN9mq3tQMs99THmjRIDskkNIzgdigEIgXnnXFmlAD+HE7LNSa5k7wOf/pI2hEmwkaVM3BpFzi6SAIBRW5paiR2Jpog5Tjs3K4yinMUhgFtsigRRMLMXa7Ny7gstZw6O5XJKOy3Kclw5kDKnBk+m7Y3ck4D7Ttg3KyGHTzW82lSAHboklYUiGDQwb3n2dylFCA9J2xu5KIHMl4N077EAOdRxyndW5KyEAPOdzy3JKhnMXphBz/VOwof3s0mYc7q3JTCl6TjrI+AUdU5cuVdwRIvsRYUOEPS7WJFO4LSdoUJh25eZI1ks+jKiwome0Zz/fMozD0namRIU8qjdRtJ1IthRIWNHpEHNMblDwzQbXmfMpIdHAuXOgIsKIIbmFxaHum20iQkQdMrdSlMAS853VuTRDIu/vqXGf0SGIYY5TurcmVByndW5PA1p0ggCJqdlXLlRJehtEuZQDzuZcuSAmhJy5cgBzbkxcuQA8pq5cgYkNSNC5ckBdgjijnSwrguXK0Sx7lSeb9aVckNEZyKvFhidwvORIuUsaHQrlMAuXIYxAlXLkxDlzly5IBr0wBcuQMUpQFy5Ahr0wXrlyBiuCa68cy5cgQsk1wXLkDGriFy5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691680" y="321297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A   </a:t>
            </a:r>
            <a:r>
              <a:rPr lang="it-IT" sz="4400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guardavalle</a:t>
            </a:r>
            <a:endParaRPr lang="it-IT" sz="4400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835713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</a:rPr>
              <a:t>Il volontario </a:t>
            </a:r>
            <a:r>
              <a:rPr lang="it-IT" sz="2800" dirty="0" smtClean="0">
                <a:solidFill>
                  <a:schemeClr val="tx2"/>
                </a:solidFill>
              </a:rPr>
              <a:t>pronto a tendere la mano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xxx\Downloads\8_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852936"/>
            <a:ext cx="18963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xxx\Downloads\giornata_ecologica_Guardavall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C:\Users\xxx\Downloads\1268_1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164962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xxx\Downloads\downloa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844824"/>
            <a:ext cx="192247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xxx\Downloads\1476364_775496779143977_63530760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797152"/>
            <a:ext cx="207662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3096344" cy="9837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2800" b="1" dirty="0" smtClean="0">
                <a:latin typeface="+mn-lt"/>
              </a:rPr>
              <a:t>  Il medico 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55576" y="1772816"/>
            <a:ext cx="2743200" cy="3816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che fa tutto il possibile per salvare la vita umana 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43010" name="Picture 2" descr="C:\Users\xxx\Downloads\msf_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324909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2745432" cy="1271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2800" b="1" dirty="0" smtClean="0">
                <a:latin typeface="+mn-lt"/>
              </a:rPr>
              <a:t>Il soldato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che soccorre chi è più debole e indifeso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44034" name="Picture 2" descr="C:\Users\xxx\Downloads\afgh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40175" y="2557462"/>
            <a:ext cx="4381500" cy="28098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xxx\Downloads\afgh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381500" cy="28098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394720" cy="4691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</a:rPr>
              <a:t>Nelson Mandela</a:t>
            </a:r>
          </a:p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“L’eroe dell’uguaglianza”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xxx\Downloads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1700808"/>
            <a:ext cx="49759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16612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Papa Francesco</a:t>
            </a:r>
            <a:r>
              <a:rPr lang="it-IT" sz="3200" dirty="0" smtClean="0">
                <a:solidFill>
                  <a:schemeClr val="tx2"/>
                </a:solidFill>
              </a:rPr>
              <a:t>,</a:t>
            </a:r>
            <a:r>
              <a:rPr lang="it-IT" sz="3200" b="1" dirty="0" smtClean="0">
                <a:solidFill>
                  <a:schemeClr val="tx2"/>
                </a:solidFill>
              </a:rPr>
              <a:t> </a:t>
            </a:r>
            <a:r>
              <a:rPr lang="it-IT" sz="3200" dirty="0" smtClean="0">
                <a:solidFill>
                  <a:schemeClr val="tx2"/>
                </a:solidFill>
              </a:rPr>
              <a:t>umile profeta di carità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xxx\Downloads\images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700808"/>
            <a:ext cx="312199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3568" y="1700808"/>
            <a:ext cx="2743200" cy="4572000"/>
          </a:xfr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Il bimbo     </a:t>
            </a:r>
            <a:r>
              <a:rPr lang="it-IT" sz="3200" dirty="0" smtClean="0">
                <a:solidFill>
                  <a:schemeClr val="tx2"/>
                </a:solidFill>
              </a:rPr>
              <a:t>che si affaccia alla vita,</a:t>
            </a:r>
          </a:p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la nostra speranza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3076" name="Picture 4" descr="C:\Users\xxx\Downloads\images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478344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3074" name="AutoShape 2" descr="https://encrypted-tbn1.gstatic.com/images?q=tbn:ANd9GcSMUWj7VNybj0QGhhjf9UAznSJV5C3bmQ1Z-ZECdWwFmo9mSptBM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1556792"/>
            <a:ext cx="581439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chemeClr val="tx2"/>
                </a:solidFill>
                <a:cs typeface="Aharoni" panose="02010803020104030203" pitchFamily="2" charset="-79"/>
              </a:rPr>
              <a:t>I migliori auguri </a:t>
            </a:r>
            <a:endParaRPr lang="it-IT" sz="3600" dirty="0" smtClean="0">
              <a:solidFill>
                <a:schemeClr val="tx2"/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it-IT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per </a:t>
            </a:r>
          </a:p>
          <a:p>
            <a:pPr algn="ctr">
              <a:lnSpc>
                <a:spcPct val="150000"/>
              </a:lnSpc>
            </a:pPr>
            <a:r>
              <a:rPr lang="it-IT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un </a:t>
            </a:r>
            <a:r>
              <a:rPr lang="it-IT" sz="3600" dirty="0">
                <a:solidFill>
                  <a:schemeClr val="tx2"/>
                </a:solidFill>
                <a:cs typeface="Aharoni" panose="02010803020104030203" pitchFamily="2" charset="-79"/>
              </a:rPr>
              <a:t>Santo e Sereno </a:t>
            </a:r>
            <a:r>
              <a:rPr lang="it-IT" sz="3600" dirty="0" err="1" smtClean="0">
                <a:solidFill>
                  <a:schemeClr val="tx2"/>
                </a:solidFill>
                <a:cs typeface="Aharoni" panose="02010803020104030203" pitchFamily="2" charset="-79"/>
              </a:rPr>
              <a:t>Natale…</a:t>
            </a:r>
            <a:endParaRPr lang="it-IT" sz="36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948856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: Come in ogni frammento d’ostia consacrata c’è Cristo, così in ogni uomo c’è Cristo.  &#10;&#10;-Iginio Giordani"/>
          <p:cNvPicPr>
            <a:picLocks noChangeAspect="1" noChangeArrowheads="1"/>
          </p:cNvPicPr>
          <p:nvPr/>
        </p:nvPicPr>
        <p:blipFill>
          <a:blip r:embed="rId2" cstate="print"/>
          <a:srcRect t="7442" b="7442"/>
          <a:stretch>
            <a:fillRect/>
          </a:stretch>
        </p:blipFill>
        <p:spPr bwMode="auto">
          <a:xfrm>
            <a:off x="2202092" y="2183557"/>
            <a:ext cx="461772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atin typeface="+mn-lt"/>
              </a:rPr>
              <a:t>… carico di Tenerezza e Speranza per tutti!</a:t>
            </a:r>
            <a:endParaRPr lang="it-IT" sz="4000" dirty="0">
              <a:latin typeface="+mn-lt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hQSERUUEhQWFBUUFxUUFBQVGBYUFxQUGBUYFBUUFBQXHSYeFxwjGRQUHy8gIycpLCwsFR4xNTAqNSYrLCkBCQoKDgwOGA8PGiwkHxwsKSwpLCksKSwsKSkpKSkpLCkpLCkpKSwsKSksKSwsLCwsLCwsLCwpLCkpKSwpLCwsLP/AABEIALIBGwMBIgACEQEDEQH/xAAbAAABBQEBAAAAAAAAAAAAAAAFAQIDBAYAB//EAE0QAAECAgQIBw0GBAYCAwAAAAEAAgMRBBIhMQUGQVFhcZHREyJSgZKhsQcUFRYjMkJTorLB0uFiY3KCk+IzQ3PwJDSjs8LxVNNEZIP/xAAZAQADAQEBAAAAAAAAAAAAAAAAAQIDBAX/xAAnEQACAgEEAQMEAwAAAAAAAAAAAQIREgMTITFBBCJRMmHR8BRxsf/aAAwDAQACEQMRAD8Azj8UgDIueOfrBqqp4Cbw3B1nebWvzmV9XXkW1kyIC11oIHMVncNYthkN8RryS0TbklnBzzTkq5BOyNuKDOU/b+xOGJ7OU/b+xFKHi2CxprPtAPnaFYGK7eXE6SyzZdICjE9md+39iUYnt5T9v7EaGLA5b+kU8YsDlv6RRmFICDE5vKft/YnjE9vKft/YjQxZHLf0inDFkct/SKWYUgIMT28p+0fInDFBvKibR8qNjFoct/SKUYtDlxOkU9xipAQYot5UTb+1SNxUHLiZr8nRRkYuDlv6RThi4OXE6RRuMKQE8Uhy4m0fKl8Uxy4lukbkb8XBy4nSXeLn3kTpI3GOkBTip94/q3JfFb7yJbfdbrRnxc+8idJL4un1sTb9EbjCkBfFf7x/Ul8Wj6x/VvRjxePrYm36JfADvWxNo3I3GFIDeLbvWvnfOy/P5yR2LsT1z763Pn8+/SjfgF/rom0bkhwE/wBc/qS3B0gH4vRMkd98+fP56Z4vRbxHfYZjXn89H/AcT1z+pJ4Fi+vf1JbgUgB4vRvXu/7v9NReLUWYPDWiwGV3taVpPA8X1ztgXeCI3rjsCNwKM+zAlIAkI5kMkjvXOwTSbuHmLrij/gmN649EJDguP632fqjcDEANwXSgJCNklcR/xv0rjg+metGw/Kj3gyP60dH6rjg6kesb0fqjcDEAuolN9Y3YeriJzBTm3OZfPzeziI14PpHLZ0UneVI5UPoo3AxAVWnBxM2TJmbL9Fyd31T/ALGwI0aJSM8PYm970n7vr3I3EGJnoophlNjDISyD4qGpSh6DdrfmWn4Gk5oe07lFFFJAnVZtO5G4PEyr3Rp1XQmk5LRz3OkpnRo+SAwDWT111cor48V7YoaD5zWgT53HYVomUV0uNEaDlABMuesqsmqMwKeWkEGRRfCMavQCcrixtmes0LM0y9HITf8ABQBy6Q33z8quT4JSNdAhSaNAUjpNBcbmgk6gJpzBYocKOlAin7t/ulRHsH0AX90CitEyIg/KN6aO6PQ/vOj9V5zhASaNfYPqqbXaVpSEewYvYwQ6TFi1C6rJjmB1kgBVdZPK49SNyWA7nMObojszGja5x+C3zHXf3kU6iSoETMhhZ1mOU7W0SM4WiYAIMjIyMs4WlBsOpZzAA8hD0gna4la6WnkjPUniNhY6B06tFjGRkZAGRzXI5g2mcNCD6jocyRVd5wkZWoHi62cN5zxH/BaDBw8n+d/vEfBEopRsalbomqJQxPTpLkNShhWnto8IxC0v4zW1W3kuMhJBzjoBfRY/R+iI40HyDf60H35/BCo9I4rtR7F1QgmjNypj4eO7HCYo0cg3ENmNoRbBGFm0hry2G9lQhpDxIzIDpy1FZ7BEaUFg0HtKOYvGfDn7bP8AbahwSVgpW6ClRUMMYYZRgysx7685BgrESAmSOdFJINjAZPg6ovYxZaMcpUVN0rKDseIItMKMNbCE7x1geqjfplDsNv8AInW3tRENK7f48bq/8ObfdXQZoVJbGhMiMBDX2idhlaLRzKXg1RwF/lIQFljgNBrOCsYNpoiwmPzgT0OFjuua87UVM6k/BBhTC0GjtaYk+MS0VRWtABM5XWEId460TlOH5CohTKzn/wBV8tTmtl1NVDDTvJjQ9p7V2r06xv4MXq1LEKjHSh8s9EoxR3tiMa9lrXisDdMG4yQR0EEGeUFFMAf5SB+BvYstbSUFwXpzyLXBIdhHDlGgvqRYgY6QMjO43ZEXks9jDBBi2gHitvAOdR6bSWo8R6upgrHDGqhevb17lJBw/RXuDWxmFziAAJzJOQWLLd7N7581tsO6QlY7MrjaK0RoBDWiUVtwAvDgumXpKjJ319jJeotpV2a58BRRIEwrcQWpjmrzpcM610ZvF+GBR7fRdEbscZJzqoMjKeiUusp2CBJsdvJjP2Eg/FM720nmkOoBbR8ksxmEIl0hd/Zmi1GwjCMOhsDwS2JWiATJb5xtAGlZKNSDO1/OCfgUVxfodaPA8k5xLXuNcgMiATk5hIyTtvtWjRB6MzCcPlHov+VUsP4Uh96xpOMy0gcV4vsvIknNwf8A/Uh9JvyoXjTRA2ivPezGWtFYOaSOMMzQoiuQZ5zhEzlKWXKBmVOodHMRvUuEzIj0b7rVDAiTN5sB1LQD0fuaM4kU/wBMdTt63DQvPcScImDCe5wnDLgHOF7TISOq3+zIHeQaaxwBD2kG0GsMqnU8CRYjOkx5+yewoDgd0qPC/A3smi1MpDeCiAOaSWuAExaapkL0GocQNhMaZzaxoIllDZdq6NBpIx1U2RYvxyIOtzj1rS4LdOE0nK559tyzmB21ITWvBBtmL7ycy0GDozRCYC4AzcZEiybnG3mKWrWA4Xk+C+uBUXfLeU3aN67vpnKbtG9cNnRQMxr/AIDP60LtKBUgcV34T2I3jE8PhsDSHSiscQCCQ0VpmU9IQuNCmxwAMy1wGuS7tKsTn1LspYNaeCZq+JWixY82N+Nv+21CcHQqsJrXAzAtF+U5kZwDYI07JvBE7Jio0TlrBT1KUOwjeT4DAKC4xnjwdUXsYigjNzjaEMw7a6CRaAIk5WymGynLUVy6D9xtqL2mfw2fIu1t7UXhZOZDsLUZz4Lg1ri4ykKpyG28IpDcABY7J6L9y7m+Tmp4osYEd/hYet3vvQ/F+LVoxlaQ6KJaQbB2bUQwRDIozQRIhz7DYZF7iLNRCB0qL3vNrWvALwa0uKSZTM+rmXG2raZ0xg5SVftlaguIjOaQZTEpjKGH4FSYe/gk/ab2qSLD8s50jIcHcCb2PtIGkBR4Yhl8Fwa1xNkgGuz6l6EZKUG/n8HHJNaiCbSiGLp/wkLQJbCQhrDYLDk9F25EsXWEUVgIIIL7CCDLhHSsOhYeprE00Lt2EgguHh5QfhHaUZAQzDTBWbMy4vx+qx9FJKfJp6lNw4MpGEqVD0seO0q5SBIwzmiwT/qAfFNpkACkwCDMccOIuE22TOS9W8KVeCNUgkFjgBaTJ7TYOZejKaxmvn8HJGLyg/3s077+ZNcE96Y5eHPs9NdGeodkSlj7YdtaD8FH3yTdKWS5OIlSKUM8NjtfFcFnxSGm+fMGS5rFrATMiYReZNNY5AJknUAfgj+L1D8sytDjuqwyC15qAOnbwZLhxdE+ZaPBUKiiIBBDK9pmJk6bTrRKnU1sLjvmQBKwTNp+ibmTRCKO3/x3/qt/9qEY1UccAAyA8EvFocH2Wk2NeT1K+3G2B9ro/VOONcCzz+j9VKnQ6PMaVgyKXcWHEsAuY85dATIWC4oBJZElK8seBLSSF6rQsYYT4lVtabyALMwy260WlxeZUpiaPLsGCVGiec2Zdbe10gOK4G7QdN+RbfB+AGhrRO4D0WZtSgwhi81zXGAQwunNo8xxN9mQ6QjtFuTckwVorsxfbn9lm5P8XmZT7LNyIMKlCzKyYM8X25/ZZ8qXwA3P7LNyKBKkPJgnxebnHRZuTvF9ucdFm5FEqQ8mCTi83OOgzcuGLzc/sM3ItNKCkPJgnxdbnHQZuSjF0Zx0G7kXBSzQGTA/i8M46DUw4uNzjoNRpMiRgLyBlU2x5MEDFtucdBqcMXW5x0Gq2/DMJt7xzWqAYyQp2ElHuHbI/F1udvQCpUrFkFwaHSsJsAGjejLMNQT6Y50nhSCSDwjdt6dsalIDw8WABKY52/VPbi6M46P1RY4Thctu1RHC8Llc6LbC2UfFz7Q6J+ZO8XTyhsd8yvtwnDs41+g9eZStp8Mz4ws0y7UuRZSBXi+7l+98y7xfdyx7fzIx3w2zjC260KSumDkwEcAv5fW/5kgwI/l+1E+ZHk1FsWTAfgaLkf7cTek8ERfWHpxN6PJCkPJmNdg6IKUW1zN0KfnvtAMpE3oBEpBBIAB0yJ65raUwyp0I8qG8bHArzumxZRHjM5wuJuJGdbwM5MI4ixK1Id9lhO1wC1mGGzZJZLubjjxj9lg2kn4LW4VPF5j2JSVcEnnVZwTmxnZkTNDSw6HasjSyTFouNJhzFkydjSvQHmxZfANFlFBzA9klpY54qpdEyMZg+mRw81AJFxJBuvWwo7rEKo1HARKAU4ibLzCpWlQMKmBVMkkBSpgKckAq4mV66aZFbWaRO8ETF9olYpGNiUxgvcO3qCqR8Pwm5c5yC7WgpwTR4QAjR5uEpzdK1t3FFqYKfQId3GyWNccs73SyqsV8lX9gm/Gtk+KK1wym05pBR+HorvNhuvIHFzDSc6HxMdKO3zITjrqt3qnG7ojvQgsH4iXdkk6igt/AUj0ukulKG5tlloMjpOXJZrVSJg+O70LMgLrvtHTfcqtDxvpMUmXBiWSoT8UtNxnpUNtatDv5G9PKIVInOBYxvZPPx/O0yyG63WkOAY1vEFpmeNouHPlvQnx7pWdnQCQ4+UrlM6DUZRD3B04KjTshi37U+c2WnamjBUaf8IdK85z9UD8fKVymdBq4Y+0rlM6DUZRD3hzwVGs8mNPGvsydaf4Miy/hDpZJ3a5KnQsZqW9gdWZ0J9igp+OFKhkAmHaORai4j94UNAi2+R1cfLnXNoUaf8L2hPm+qA+P1Kzw+h9V3j/Svu+h9UriFzD4o8ezyWvj/GU+wJzWxxdCItn5/afgs74/0rPD6H1T4ePtJJA8nb9j6ouIXI0bY1IAkIbgM1cX5ZnN127UpGEqS0AlhAB40iCc4lovVHxhpeeH+mVQfjvGBk9sN0jbIEdc0XEHl5NLR8cYRkIjXQzpExOzLrJ2ItR6fDeJte0jWsVAxrgRLIkMtzyk4b1M2jUWJbDiBh0EsOwyU4p9MP7DOFzKlUY5+Eb7M157hwVaTGEwPKP94rZ0mg8EaMa5eTGnM5A6HVAGixZDGsAUyNf509oB+KuHYpF7uexGshxnusFaG3qO9afCMQFswZiVhWdxEotajunlig9ENRqLDkwBpDgALW3HSE5IlEMXBcoIiE3mUpaT8BNVoUJFsINHBslbKydsrrjpVKE1TNU6BMv4MhydPQUQixQ5sxaDlVShNv1KYwgxjWi5okp8DImNViGoGqVhTQmQYaxgFFawlhfXJFhANgGi29Dh3QG+oibRuTMaLaRQx9snrZuRksXZGNo55TxBQ7ojJy4F3SG5auDGrNa66s0OlmmAZda8mwvEDqREItFYyN2SWVep0axjPwN7Asp9M0Xgs1kx8RNLlE9y5maATDmDBFcHCx0wDpG8IJhTF6oxzgbhmAWtcOMNYUOGoM4L+b3goRdnkT8LAEiobCReNyQYXbyOsblboFMo0PhBHgmK4vJaRKwXSnMZVXp9Lo8QAQYBhGc6xeXTGaqbMo2LqwVWZZu6NxiBD8tF/pj3wrXdIjCHR4ZInOLL2HH4LsSINWLE/APeCb3UwO9YcxPyo0eg9YL6i2ednDDeQdo3JvhhvIO0Kg4JA1bYom2EPC7eQdoRGras4QtZ3vcokqKTPQMToI71ZpJ7ZLJd0mlCHSWAtnOED7bwtnig3/Cs/N7xWO7qsAGNDP3R6nneohzIbMh4YbyDtC4YWbyTtCFFK1bYonJmjLLVNi9S2upbIdUzrOE7JWA7k/ve0Kni82WEoY+9I2g71lXDKbPaIcESHMvJo8CT3DMSNhIXrsO4cy83p1FlGifjf7xWa6KQOwXgl0Qum6UjkGtbLF3AzIYJeGvdOwkTltQ3AUKT38xR5hqlHYWMxmfJsE5o8PtIWZxnwcXUqI4Zan+21G8aonkAeTEhn2gr8egh7q2eXUAPgtoOiTKYtR+CoDnC+s8j8VjWy55KajYSdBZ5RpcJNkSQ8k2Eiy76KlgCO3gYMMkcWtFeDZLjGoDPLO38qstpALchsFk9ElfkLpUHxSYsWG5zPRkQwC8HIJKEwKspkVpcZotqnMTdPUh2CacQ4NBIBnORIMtYVXDeGmwQeDIcTMNIIMs89SclSp9mbd8ro1FAffIqxSnXLz/E/DnBxCx1ofK2dxGU6JFbeLSAco2rNoaY9pUjCqzYgzpYrXmrUcGgOBdZOs3K0ZtaEALxhijv2hgmQFY9f0Vt+NlEH89nNWPYFnO6FF8vDleIfa925AaLSoBkI9HnKXGhxAwkZnNuM7bbCum6MnFMsYQpIiR4jmmbXPc5pzgkyNq9ZYbBqC8ZhxGl/EBDa3FBMyGzsBOpeykrOXRa8CkqNzlxKY4rmZoIDxhrXYSHkz+X3gms84a1JTvM52+8EkDPFIz2CI6sCeM67NOzrmoxGaTxQRamU1k3u/E7tKjgNk4ax2rqIPXsU2SiP/APeVXuow50aH/VH+29EMW2yiP/AAj3lQ7p0SVGh/1R7j1ivqK8HmDqPIG1MhQZhOi0m8AWJkKOAJLYgbHhSlzrbiDYNQWIjxAbtK9BhM4rdTewKJlI12KtlHGt3vFZLuqDjwT93EHtDetdi1/B5z2rKd1YgGBPKIo9zes4fUU+jzJyldAIE0xwViJFBbLUtyDaQ6PMN1DsQagw6uEmaIzOsjetJRWTYw/Zb2BZ6O6rhAf1IJ62FZ1wyj2OFcFjcIwPLxPxu7VsYZsWYwqzyz9fwCwj0WQYIbKK7SNyLRxcheDj5XWCilJyKkIE40GdFfoqnY4I1BiTaDnAQbGATo0X8J6rVfoMWcJhzsb7oQ+kM8+oFGqTJJm4gSk3VK0FVG4VIdKV0xmOa8CaIUnzhK+Z3zVKDSaRR3kwXObWytAMzmkb7zeujyZqXyEsBx3VobpzmHzBMgbgCdU+pDsYxKIJTNhJEhZN11gCvQMHgsMR73V5g2CTbTN021ddgVfCFV7rTKTWgAiRnN13VtVS5E6qkUqBRJvAcDLKBKei0rZ0SGCLQQM5bC7A2aGYIDTZlBvOUI6Yga1VGCaIbo7gGSNuQ/y2fIrWC5MhNEzcCZg3kAnIqMWlCo78LuxTwqTICWQAdSpaaJzZmse4odSW5hDbnHpOKzlS1GMbCXUmYBsYwXTyE/FCODdmOwqWi0+CShjjt1jtXsZpAJy7DuXj9Ahmu2w+c3IeUF6tw4VKCkuSZSrosGONOwppjDTsKhMcJj48gpejES1GTwogrC/ZvTqfSOITI2SdkyEHPoVaFG4w506mP8m7UhaMaHuM8dpI4zvxHtUUMWjWO1W6RR3VjYbzkOdRQ6O6sLDeMhzqKNT13AbpF7pZm5tPwQ7uiQxEoZNo4N7XZDMmbJaPPnzK/gZ1j9Y+KpY7AmhRQLbWXf1GrTbjVmWbujyYpqmNHdyXbCk71fyXbCszUjlYvR6O/iMsPmtzZhpXnoozuSdhXoNDPk2T5LfdCeNkt0avALyId05md8lnO6jRq8CHENhhvLQL51wL80qnWtFgR/kgg/dEYXUMyBJ4SGbLc4+KpacasnN3R5MAlAUvej+Q7YdyUUR/IdsKgs9AwdEnBhWHzGZuSEAp0APwi0TlWMMgynaAD8EdwS+UGGDYQxoINhulJCqTCPhCE4AltaHMgGV8janiqEmenwY5kLBt+iCYbEnzl51tlspSGhFaK+wIXh98i23P8E9qNCzdg2g0jy11wPZ9UQwlC4RkiJSM7g7RcdaE0SIBGnoPYij6SJGeZEdOIObsCRKKeBiCsTLhB6VwJs8+XNIqxglr3QIZDjItEuM7NoKVlIbViCs21z8oygb1FgDCDG0eGC4TAIvA9IpOCHkzLtwZHkeI8kzlbPrmjWDKJEbDdXsNWTQZXmyxFg0ysTnsmLUKNDlNvgouwfELRKMAPSbIkkzleUHj4FjFzptrSuJLLuc2LUNaJc6lBBSUPlj3K6Rm6BgiM0zLCNTofXxkbh0UkWtkZZXMPxKuNSi9WlRnKWTtkcOhAtkZXSNrbc9wUzaPpb1bk6a4FOhWOEAZSDs3JkYMYJuLQBlsTwqOGROGW8ogf2JhICrHwgHOBhuIaJh0mi06ypWUw8p+wKjRYVQAV4hlzf8ANW2P+1E/v86tCJDTJXl+wb1wpJ5T9jd67hAPSi7R86dCZWkZxJa/3IAfDjm+b9g3p749kiXyOdswdck5sKy+J7XYCkLgL3u52nclYyPg25v9P9qUQ26P0/2qURx6wdQ7Wpzo7RLyrRbbaxAHQY7W+a9o1NNuuxdSKQHiqXAg3iqdeZK1zbzEZtYmuityRGbWblQio6jQhfV6LtyQ0WH9noH5Va4VuWKwc7D8E9zmetbtZuU0Mo95sHJ0+TPypohw87P0z8quvN0ojPY3KIwzy2ex8qAHUellgk2JIZgw/KupVNriq54IsMqjsn5VwYeWzY0/8VzmS9No5m/KgCsIEPO39M/KnFrM4/T/AGKd0M+sGwfKmcEfWD+/yJDIwW5x+l+xPrs5R/T3NSiAT/MGz9i7gT6z2T8iAJ206yVd3Q/aoqXErgcYkjKWT/46klX7z2T8iSt951H5E7CihSSG3vIMsjZblW4fTFd/f4kamPWdTvlUUWE4/wA5wGYB/wAJJDBsgR/AJ6vgoBQfupaJjcrFJhwQeM+I46G/F5UPBQeREPOxSMJNpAT3RpC9KzADBcwdakbgpvIaPyg9oVE0QspIstvUjaQNCndgydzQPytPwUUTAcxaGk5JtAlsyoAVsXSlEZQ+CWNFsrdAJ7CoW4NhaegO2SLCi9wqcIwVQ4IYBZssbtBkoIlAYMgnqBG0IsKCZiqtEpAJ89zdAa/4BRNwPWE2NaZZHTA2BWYNGeBIthCVwqFNCoYHj1sTY9Lww9a/Y9OLImaF0SonOit85kJ2kADtIRYUWGyn/FfqNcKeEfvp87f+QVUYSl58GWnjAbZEdakh06E70Xcxa7qnNAUWxCefSaR+Fh7EjqK8m1jTm4p+BUJ4E5XN1sJ7AulDFrYoHO5vxQAseEW/ywdTnjeouCy8F7bvlUZiCf8AmPbiJwIP/wAj24iKAl4Cz+F7T9yTvWf8r2om5MIAvpHtxElZv/ke1FKKXwHJJ3pL+X7UTckNHPqxtiJgez152xUjSw3xp/mipUhlhgfyB7a4h3qhtiKGrD9af9VO4OHfXMtUVUInD3i6GPb3qVzokvMB5n71Uqwj/MPOIqdVhco9GIkBLKIfQbqk/ekDYnqxsfvVciFPzjzMiKQw4f2ug/egCapEl/DGx+9NJi8gbHfMopQhkcf/AM3b0xwhZA79N29AE3BxOQ3ou+ZN4B/Ib0T8yiayEeV+n9UjoULkuP5PqkMnEJ3IYPy/uSua/ks6I+ZUg6DyH/pjenB8HkP6Dd6Bk/e5BnVhg/hZvQmm4UjseWhzRKVlVhyAq6RC5Duizeoi2D6t3RZvQCJ2YTe2+3WpfDRyBo5iqdTWuqosC4MMk5Fz8KOPojXKfaqQhlO4DOdiLAnbTclvMumDkK4M5k6qkBCYbZ2NKeG8ymENLwaAGsjHPNSikmcyAdH/AGm1c1iicxxN9mq3tQMs99THmjRIDskkNIzgdigEIgXnnXFmlAD+HE7LNSa5k7wOf/pI2hEmwkaVM3BpFzi6SAIBRW5paiR2Jpog5Tjs3K4yinMUhgFtsigRRMLMXa7Ny7gstZw6O5XJKOy3Kclw5kDKnBk+m7Y3ck4D7Ttg3KyGHTzW82lSAHboklYUiGDQwb3n2dylFCA9J2xu5KIHMl4N077EAOdRxyndW5KyEAPOdzy3JKhnMXphBz/VOwof3s0mYc7q3JTCl6TjrI+AUdU5cuVdwRIvsRYUOEPS7WJFO4LSdoUJh25eZI1ks+jKiwome0Zz/fMozD0namRIU8qjdRtJ1IthRIWNHpEHNMblDwzQbXmfMpIdHAuXOgIsKIIbmFxaHum20iQkQdMrdSlMAS853VuTRDIu/vqXGf0SGIYY5TurcmVByndW5PA1p0ggCJqdlXLlRJehtEuZQDzuZcuSAmhJy5cgBzbkxcuQA8pq5cgYkNSNC5ckBdgjijnSwrguXK0Sx7lSeb9aVckNEZyKvFhidwvORIuUsaHQrlMAuXIYxAlXLkxDlzly5IBr0wBcuQMUpQFy5Ahr0wXrlyBiuCa68cy5cgQsk1wXLkDGriFy5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AutoShape 4" descr="data:image/jpeg;base64,/9j/4AAQSkZJRgABAQAAAQABAAD/2wCEAAkGBhQSEBQUEhQUFRUUGBoXFxUWFBYUFRQXFBgXFBUVFxQXHCYeGBkjGhYUHy8gIycpLCwsFR4xNTAqNSYrLCkBCQoKDgwOGg8PGikcHBwpLCkpLCwpKSkpKSkpKSkpKSkpKSwpKSkpLCkpKSkpKSksKSkqKSksLDUpLCkpKTUsKf/AABEIAOwA1QMBIgACEQEDEQH/xAAbAAABBQEBAAAAAAAAAAAAAAAFAgMEBgcBAP/EAEgQAAEDAQQGBwQHBQUJAQAAAAEAAhEDBAUhMQYSQVFhcRMiMoGRobFScsHRByMkQmKy8BQzgpLhNENzotIVJVNjg5Ozw/HC/8QAGQEAAwEBAQAAAAAAAAAAAAAAAQIDAAQF/8QAIxEAAgICAgICAwEAAAAAAAAAAAECESExAxJBUQQyEyJxYf/aAAwDAQACEQMRAD8A1YBehdXYSjEG9aupZq789Vj3Rvhpw8lVdHdLQWiDrsyLT22cMfQ4K51bMKlNzHYteHNPJ0g4rMNKNCKllJr2dxLRuzEnJwyI/UDNP1vKAmtM0ujWbUbrMMj04HcU1WoSs30f0vIeA89HU49h/DH0PctDu2+GVhB6r92/3T8PVI87GygLeVx461PBw3bUxYrwIOq/qu8j+tytlSihN53OHjjvUmmiilezjCCIju/0/JDr3uZlZkP2dmoO0w/Lh8Uyy0OpO1akxsd/X4otTrh3f4O58eKaMwONFKs1qrWKuJwOw4mnVbuj4ZgzC0K7b1ZaaWuxxDh2mEiWzlkMQd+3yAm8LtbUYWvEt3feYfaB2Eb1UqtKrYqgIcdU9ioMiPYeN+WGRhXTv+k2vRcL9szeiqOjEhs4bQ5gx7iPBFNB756Sj0Tj16UAScXMODT3ZdwQu7r4ZaWlpADi0h7DlBgawO0HxHqd0OuttGk9rfaz2nAZnwRbQjVh6EsBehdSASo8vLy8sMeXF1NV2yFjDkrqi0WgOJEScJ4BPOcjQrlQuUhz0guSSUyiTczj3JkpwpJCosCMaIXkoheT2AjJS9C8uM7D1PL9b0L0lZ9nqch+YIow9VC9JKn2apyH5grREZR7fosyvSBaIfjyMExyQK5rXXp1xQPWGIBObdUExO0YLQrM0fs9PkfzFVO76INuZ71T8rk84pqxYyd0aNdLnGi3XOs7GSn3U0m7m/V95+CfLVzyRRAy2WBrxBCr1Szvs59pnmFcRTwHJR69lBEFTlDyUjPwBrNaw4CDyO7hy4JVpsjXtLS0EOGLTiHDePVRLbdLqTi+lltbvTtitwdhtGY2g7wljKtjNeUVS33a+yOD2Fxpg4P+9TO53DZO3LgrroZpEx+sHuipEwTDCBMuB8zy2r1WkHDYZwMjB3AjfwVRvO5nUHdJR1tQGS0Tr0iMZBzLfTzV1UtkmjXLPbA5gdBAPDPltISDbgA3aXODfHH0xVMuvTPpabWPA15xOQqCIHI7++IyEileb312tOs5uMNaM3EmQZPVwLuMIN1gm3RdWVAZjYYPNKTVBrQBqgAcIjyS9ZEY6SkErxcmrRV1WkhpcR91sSdkCUUTbO08vH1K6VANotEw2iwAnN1UYbcQ0H1XTZLQ7OpTZwYzWP8AM4/BML1ZNKYr2xjO29rebgPVN/7Caf3j6tTm8tHgyAl2S46NMyym0GZmJOPE4rWg9CEb/pHBmvUP/LY5w8ckpteu7s0dXjUeB/lbKKhsboS9YI9huiBAsVoOdWm3g2nPmXYryJmoOK8t2Y3UHQulAbJpIRhaGahy1xjTPEn7nf4o4yoHCQQQdoxB71Eo1Q3aamrSJ5eqrN/3hrUXDfHz+CP3wfs5/h9QqXeruoea64RuNnNJ/siZZbR9W0cPiUHupv22lzqflKnWZ/UbyUO5v7ZS/wCr+VNyKkgQf7M0Wwj6vvKfhNWPsd5T4XJLZdFZ0xvYWenQeSRLyNYfd6syeCfujSNlUAOIk5OEart2Oz09EvSqxMq0GteJE4cDBWYUqFWzFzqcuYHQWHI8txTODrsgqS0zYKtFA7yueTrMwd68ChmjWmjXgNMuAwLT22cOI/XBXGoxRaTyPbiVay24zqvEOyg5O5KeYcJnv3cDw4+ievK6G1BljsO0IJWtrrPPSSQMnb8YgpY3dDOnkH3xcBaS+iOLqY8danHjq+HDuj14guEvIdMgnIjayfuzAnflwNka4OHpGzi3hw9UBvu4CSalIdc4lo7NTiNz/X1sn7JuKZcaN6vIwcABhAaBywjBLfaXkRrkHfhv4juVU0Z0jB+rqmDkHnCCMNV248e47zYa1opwZGs0YmGlzRGMkxAynPYjoFBi7yS50ucYAiTOG/mpyA0r1DHDAAOGbntAwx+7rFEOlqP7JaJ2hhI8XEeiKEcXZO6QLrqwGZjyQirQqSQ5z3RnENBnE9kT54JAsMmdUTvPWO7N07EKGCDr3pzAM59kF2XIYd6Zfezvusds7UNHEGccOSZcwNHWcBGyfmpVGxAgGZnHmEcBIjrbUPsNx2y4xuOQ7wmTbXU2uc8l8CcgIjE5CEWNmY3EwOJMeqj2i0US1zZDpBENBdnywWCmVe0aVVHH6umSBwB/NPkvKfdFhDddjWuIBB60DtCABOyG+a4sFyIdWjVpiHDpWeDx/q71Go0oOtZamoczSOXew5c2+atJYoNsuhj9kHYRgRyIUMrQ6l7BtqvfWZ0VcdC6RD+1TMZdbCO+EDv2xuYySJaSIcMWnHf80ctFnqMEPb0zO4PA9HeSjULORJs7wB96i8S3iCw4t7sFaHNWBJcKk7QHso6jeSYuJv2ylyq/lRp1Ok+AR+z1Dk137p3Br9nLyQ+7LvfSt1IPaR1asHMHqjJwwK6JzUo4OeMHGTsv1k7CdCbs3Y8fVLC5ZbLIDaTVA2kwn2vgVSKQLhUEwJx2zwV20p/cs29b4FUuy4mpz+Ct2fWidK2xeiVhAr1CB9xp/wAzwtHIwHIKi6Lt+vf/AIbfzu+avbchyHopyHQ3qT4Ks6ZN6tOnte4k8mD/AFOb4Ky2t8MeRsY44Z4CcFn1e/8A9oe1xIIawNBykmXOJGw9kH3Vb40Lmn6E5XUSRc9rcKYccWiBxbkfDHyR+jWDxvnz+RVe0TtQFZ9IxDi5o5gkx4ORm13c6kdani3a34hT+Vxvj5H6eR+CfeP8B9+XBr9enhU35B+zVdudxSLh0iaDqWkYtw1nSS2J6rhjhuIRizWsPHkZ9D+sFAvq4hUGs06rxk70a+M27jsUoysq1QWvWzipSaWjAQ4YZ9QfIqdo3VZ0TS84slsudgMtXVnDLDDcVVrg0ndRPQ12iW4AuzYMYE7WbjsndlcLM6oSdfVJ2BvZaDgInPfszTiMnPvRgOGs6fZa4+ZEeaFWum+o4kBwadjngRgBk2d2WKlmm4nHLzT/AEAjEo4EIFWyl51nFoMAYNJywEEn4J1rMI6R5gZB0eTIUgMaFFtN8UKXbq0283tGQ1spzjFGzCqdkaPuCd5xPicV59ncTM6oGUY+KEVtO7LMU3uqu3Uqbnk4aw2RjlzzUd+lFZ/7qyVd01XNp5tkHUku7WERslbIQ10Tmk9aZjyleQunWtrsXMotygBzzsxxMbeC8sYsC8vALyiMIcxQbXdDH4xDhk4YOHIoiuQg0FOiv2iz1GgtqNFanvAAeBxGTvJM2JjmA9A7XYM6T5w3gTiw+SsxYoNquhrsRLXDJwMEd4QytD9k9nbuvVj+oQWP9h2Z905O7lOBQK0WZ4EVWCoz2miHjcSNvMYrtmtVRomm4VmD7rjFRvDWzPJ3ij2sHX0Nab1NWhSO6oPDVdKptjtQBe7AjWbxwcCD5Eq16SVDa7O1lES9rw51N3VeG6rgYBzzGSplhoxUc1wI1SCWkQeqCIIOWYXVScUc7tNli0aH2g/4Xo8fNXdnZHIKk6O/2n/pH81P5q6sPVHJJIZCakEEHItcDyIxWQ0wA4kYNnAcCZA8IWl6RW3o7NUIzLS0c39Qes9yy20VYJC7/hLDZy/JekErO4MqucO0CHADdEOPfB8FpFjtAq02uG3Pn+se9ZVZqoNVpO1sRvGZVy0dvDoHNZUMNdBndm2T8eaf5XD3j/ovDPqwleF1kHXp4O3bDzTFlts4HAjMHMfMIvY7wZWHVwcM2/Ebwo143WH4jBwycM/6heI49Xg9JSvYKve5m1m7nDsuGbfm07lE0e0mdZags9owGYM5DY4e1Tnw8kuvffQHVrdXjsdxbx4KEbMLZUYWNeBDgXluoCXauqGB2eIB3RKpB3sDRfLZWqvaDZ+jJIB1nk6uqYOTccvXagrbFbKmDrW0AECKNMEggkwT1uEjgpuidzVqLHU67gWDssBnOZBPs/h4lHbRXFNsgTwGHNOIVhuh7nH6ypXqe/V1R2dXstnZhkOKmWfQqg2Pq6cjbqax8XYeScqaRHYw/wDznEofa9JXgls5bp54CD5whZRcciwUrrps2fAeAgeSfphuyO5UW9tJH0y3EnWaHT+iAEW0Vtxqs1zt4zk4tOIjgt2NLiaVlmLRwXF2V5MRbIsrxXF0qQ5wFKCQlALGFLwC4uysY85qg2q62uxHVd7QwP8AVT15Zqwp0V62WQx9azXAyqMwe3cYGPeD3KFUs3SCXgVmjAPbDa7OE5O5FW1zVAtV0tcZEtd7TcD37+9BNxGbTVMAXRduraNdjg5moWn7r2kuYQHMOI7JxVmaeqOSB2qxuaZeCSMqtOQ5vNo2cp5Lrb3exvWiozZUYJI95m3ujkn79kDp6EaR2J1ZrWNIEO1iCSJgEADDeZ7lnF52F1N5DsDn447Fol3VqlSprF1NzC77msNUNBjA7STJ3Qg140WurVw4AjUB4jVOYOwrq4fkPjVUc3LxdilWAnpWiCTBgceXKR3q3dFrMBntThtBbAd6+SgvuxtOmKzCQ+lVDS6MA1zdZuHAxjxSrFa8RrdoHHjrE4+i9Hj5HyJSWjnlHrsh0rZVoHpKZLhPWbMEOGbmnZIx3ZrTLptT6tKagAcDs2iMCeKzSnVAr1KZydMd+IHmVp10/u+5p8QvP+XxKErXk6OHk7Kn4AzqDf8Aa1PXa1wNF2qHRAcDmJBxwRGzX+x9tqWcU+jNESXiSHTEAQIGe07Dgo1uEXjZT7TajfKUee4nAgD9blyrRZk5na/W8pi8KcsPIjxwTjX9Yd/w+a5azhw2/rnCJkU6pbGNkFwGcjdMnIJq0WIVHa0kggYbMuaAX/PTuG8DDE7Iyy2HNWGxVRqMLiBLGnGNgg8FLyd/gDaTWinRbSL2F+bW9YADVjP+gRbQO8xVaS1uoAXDVBcctU5ux2oHpyQ6ztc0zq1Iwg5tM47MQu/Rhacag/EDnPaa4Z8wE+KJy1RqVJ8heSKQwXkxzJYG1wr0rymA8EorgXkAnZXVyF1EB1eXF4LGOri8SodW8mCQ1wc/Y2cz8uSJiS5qGWy6g6S2Wu3jbzGR71118Cm3WrPAGH3dp2CMU8Lxpkawd1fagxyneg4hT9FYtVjfTdOLSCSHsyxidZmMjAeCdsJbrl9amDLdUvb1qZEgy5v3T4jFHX1mOyIPcSBzOzvUT/Z7J1qbg1x3EEHm3IpU5Io2pLIOstgilaekALHQ4HBzXNaMxGB7Kzi323o7TMardY5bGPMtH8JAC1DUNNxxDCTjHWoun2mfdP6lUvT+4ezUp0y0zquazrNBzaWxiAYOBGGyQu343M1P/GJPji+Np78CqFmbUqTAntTtw/XgtGuMzRZxYz0HzWbXFZKlMs6QObLAcQRnB27YIWjaOGaFP3APDD4Jvk8v5JHPDj6YIl+nVtVjcPbc3+ZsIpYqT20mCoZeGgOcTOs4CHHHPv3oXpTg6yu9mu34ou6qBjIG3MD1/XouVFWSmOy/WY/ona+LTyUOnXkDGcsd+Y8cVLDtmxExQbzjpnCJxI2nJx2BR7aJZTwJjWEQd+4K6OuWm57nGMTMQT6lPNutgyHkPgkcbOpc6Xgzu8LufVsb2NYS7XaWtgY5bNmZStC7jtFCo51VhaHauZEyHZQMsCVpdGiwjsz5+RS6rAGmAB3CUyWKJy5b8DdM4frYvJNIdUcl1EiIleXkl7sFMIvim6tqY1us5wAOAOcncIzVcvK3VT0lLYTIdjIGcccQoJuuo5oa4kgcfMpOyGotFtvylSDS4yHZREeJUW26UMpuaIkOjGYOIJy8PFB3XEXFocSQ3KSYCks0fEydiNs2Dtr0td04awDo9uEnvPy4KNU0gqmsC2dT2Zy5HbluRKjczQZ8FJo3Y0GQEf2BaK8LwrGqHMw2kARJwxwy/qk07PVfWD8dYfHOd8qz9FTZiS1vMgeqZde1nZ/eM/h63oFv6w36QKqXW+tOvGGAEHDzSRc9QU9TWMbP/qKs0kob3c9QrrtJLNtfHNjvkj2j7BlAez2GsymWA9U78csly721qTXNAkO2yQdu7mjjb8sx/vqfeSPUJ1troOyqUzye35psewZ9AC7rTWYSHDWzgmJAOMSQcJSbFbKrKri9usCZAGwn9ZqzNpsORaeRBS/2IbkaN2KtTvOoK5NRpLDsGc44yOaeF/uFo6wLWZCBBjdkYBVgdd7dyafdTTsC1MFga26Q61ZrS2WYYkYA4bDnzUqvpNT6QMDRDvvkZGdp/UKY+52nMJqrcbTmMlqYeyFsvuj0nRtxOfazxnMn4pwXw3pXMkS0Tq8OZQ+ro20md27BD7Zcb2OLmE//AHito2GHq9/0qc6zg3PBzmtOAk4TsGKG2zTig2YqMyOAJccOQiTs3qvWyx07Q6LQ3UeT+824lziXR2wBqgAnZgoY0JHAjeMsgR3xGC1+g0GKf0lUmgjWLjMdVuWEg4544b+CjVPpSOQpPcObW7MfAxz4KNZdDBtA2opR0SZh8lsgwCWfSjV/4AOQgudIIzxjIrysFPRNoJgbti8jkFxLUSmajkslMPKkwkK01qbDL3Ac9qjVNIKDdpPJp+ML170NZvJVe0UolQlyOLoooplgq6WMHZpuPNwb6SoVXTKpsptbxMu9I9FWL6vhtnDC5pIcSMIkQJnFM2bSWzvyqBp3O6vmcPNM3JoNIsVTSiu7J4HutaPOJUSpeVV3aqPP8RjwTA1XCRBG8Y+YSHtjLzxUZKS8jKhxkynW1Bw8R6LlhsuvUawgEH5E7eSsdDR1g3pevsa0gE14jPyMeMKLbpkYbP1ire+52BuXfiq3fFlFIgCet8ITOCSMmmwTK7K9C8VNOgnhVT1O2OGTiORIUdwSZTqTFoJ075qjKpU/nd81Lp6RVh/ev8Z9UBlKa9N3YtFgGlFoH94e9rD6hOs0wrjNzTzY34Qq8yzPcJA80/Su2pwHgT5ygpT9j9UWilpbU2tYeQI+KIWbSBj8HjVO/Z37Qq7arEabZduzynbgcjyMFDqd4HaI71bvKO2TcUy8W66GVW7OBz80DcyrZnbXMnHbhrNJ8mwolgv8sPVdh7JxBVksl6U6wh0NcdhyPI/NWjyRkTaaKlbzanvY+jVLqZcNenj0jQY1i0jNufEBpzQRl+udUDSDGsGkkk7YnFXu33CQdakdU7th2Zd5QO02JlRxljKVaZkt6rzmSYyM7QNvBO7KQki8XGJs9I/gA8MD6Ly5o6wiztBzBcNhw1iQeWK8mWiUo5HHFNuSnFNuKgEi12yFXrbQVkqoVbKWKlJWxkzOPpBEMpe878oVNFMkwFePpKZDKPvO9Gqk2IEvarRWDNi7JUcyq0AlpkZEjM8FpVXMc/is6qs+0N/h/MtIqtxHP4qXKNEaui+IvKlQLe1k6d7HHKOC0pjFkd2j/ftDu/I9a+1ZrIBuqzBVHS2kdanG53wVzcFn/wBJNtfSqWQNIh7nNcCAZBNP5lFxtATpgkmF0Fdq1NXWcfutJPGMUPs+kdnqZu1T+MR/my81Bcd6K9ggQm3BLZDhLXAjgdYJL8P6JXFo1jYclBec3uSQ5BGLBdDJpjmfVF6FmlQNG2TS/iPwVjs9FUihGyFpRT+yzuLP15qiV7TBWiaTt+x1DuDT4OaqHdga8uwBIjYn5PAYENlrxwz3Y/JGXVdQAnCY5ju28xKlU7OBkB4L2mgDOjOQcNmRO07pgpYxWwuV4Jd26U6sBxD28T1hyJ9EYqUaNpb1SJ8HDuWa0rROQ9fkjYtbqQa4NeSctXMefoq8fJLyhXx+i2XbddpaHNp1WhrT96ScROwcV1PaG3y6q2oagg9TPA/ez47O5eV+yF6yJzk2SlFyQ4qYo25RK7MVKcUw8JPIUZv9JrOpR5v9GqsXZcNUhjiAOBJDo3wR+pVu+kkf2f3n/wD4SbsqEspiYECfBVAVC12RzLSwOETqkYzhrwtErMxHMeqqGkDftdOfZYdn/EduV0qtxHP4qc1gdFfsbf8Aflm5j8lRa61ZXYaGtfVDHsgO8GPELVGoSWQC1nP0tUZdYzuqO/8AWfgtGCof0pNkWX/Ef+VqeOhfIDtzepUH/Lf6LODgtPtTe17jvRZjaWQ480IaHYq7w7EtcWkHYSPMK0aO259QVQ9xdqRE4kTIOPcuaC2ZjqdTWY0kOEEgH7rVOsVACvaoAGIywHZB+PmjNYAmcrX7qVXMdTJDTEtIMyAeyee9EbOBUa1zAYOQiDuyTtnsTXirLQccCRiJY3IpWizSaVMkyTj44wp8kP1saMs0WjRuxuZTIc0iXSJEYQMfIqw0mqLYjLQpzAhFUBkLSBgNkrA5dG7jkJy7lm2i9o1qjxB7IPn/AFWrWofVv90+izK42xVPunyIR5Fpmiw+xqKXrdzatna45sZIwnYPkVAptR1omzEb6ZHkU0FmhWVGjZgNiuV32JjmNJGMNyw2DcqxSYrZdT/q28vTBHjVM0mPfsDdx/mPzXk/0i8ugmDikldKSSoDiHJpyccU2Uq2Ez/6SxjZ+b//AFr1jZDGYZNHoF36Sx1rNzf6sSbPV6rRwHoqg8AXSDG10vcZ/wCVyulVuI5j1VJvo/a6Xus/8rleqrcRz+KWSwED3dTi+KZ/A30ctNas3sY/3tS90fFaO0pZbMONVG+lSejs5GYqO/KPkrwxUz6UP3ND/Fd/43fJGIATaG5+65UNtgbUgxBIBzM4gcY27ti0Kq3HuPwVEYSC0jgshgh9H46lYfib6BEqDR+02gcj/kpoZ9Hx/fj8TfT+iL2el9srb9Uflp/JM1gVbJtiPWqDfqebY+C5om2aDOAjwXbOOu73afoV3Q9sUf43d2QjySz+oY7LxdeRRJqGXRt7kUCmgnqg6p5H0WaXW2K/8w9VpiziiNW0x+IjxlGekaIfYEQrNmzDbB+JUBqLWNmtRjif15ow+wGAqLVYrrd9WO/1QFghGrqd9X3n0CeP2A9BBpXEgVV5VFI5SClJBKgMIcm044ptZbD4M/8ApRfDrPGY1yO4shAqelLRm0ZD7g+CNfSqetZ+T/VqoBwPCJyVgJWgraL1FW10yMpY0YEZPJMyTvWnvGPf8Vk134VmD8TI73rWqgx7/ilkYDUKwbe9IHa1o7yXR6LRgVmFoIF8WbiaY/PC00FJybCh6mVT/pQ/s9I7qv8A63q30yqh9KP9kYDtqx/ketADIJGI5FZ6+oAW9ZoiM9b5Ru2rRQMWrMazoMbBI4iAnSMF/o/f16436p9Udsh+21fcb+VqoVkrAVKjoxw2kbMce4K16K1Na0ZzDHQd4JHxamehQ4P3h9xh9QndEh9W4bqj/wAxCB6RnVqscC4E02jBxAjXIyyOaL6FPmnUP4/OMT35pZ/UaOy8XScTyRQIRdJ6x5H1CLBRQzFrPa5i1n/E+K0GVn14CLW73/iml9QLYbai13n6s8/gEIait29h/wCtiENmkC3DE8z6opdB6p5/BC6vbdzKIXS7td3xTL7A8BMBeSA5eVhaIf7S32h5/JNOtjPaHgfknNiY1UfxoXszxtjPaHgfkm3W1u/yd8l0t3pt1Nb8aN2KH9KFYONGDk1+/e1UN+33VevpN7VH3H+oVEefRBorDRJsL/r2e8z861qpXk5O8FkdgP19P3mfmC14txRjGxJsGtukVbfTrdJq9DqF1PUe50deDIEY4+CurbxZ+L/tv+SAXB/arQP+XRPnWR/VwQcE2BSY9QtzSYGt/I4Zc0L0tuf9rotZrFmq/Xnoy7JrmkRI9qe5F6QXa46p5H0KKggOTKSXGRAkDbMTuMbFltt7T/ePotTotwbyHoFldtnXePxO7sx8kXGhosiU+2/l8HKz6HVD+1Dixw8yqxTHXdllx2yNyseiP9sZjhqv9CfigZk/TKRUpj8Ef5yUS0DeejqAR2h5hQdOG/WUtnVPkf6qVoHh03Nvo5FpaNeDQbqkdaCTlhAGze6US6c+wfFvzUC5n9Q8/Uf0U3pceCHSPoFsdbWJ+4f5gqpf1haLS09bWqS7EiBq5AaoVsDlXNJh9osx4VB5BMooFsidI/8AD5ordVV5Jb1YI/FPjPFQA0KfdR645EIqKQLYNtxIqOxiCRtOXEknjipdzVHF0a2zcNiiXq369/P1ATtzmKo5H5puqBZLfbaoJz/7L/g8heThrRIO87OK8lpFFokuOHemSUucO9R6jsPFOSOkpuV0YhJWCUH6SB9ZR9135gqK5g3eq0XTayCpVpAkjquyj2hvCEWXRWk7N1Txb/pUmUWisXaB01PD77PzBbA5yqlLRihTc0hpJBkazjm3EZRtCNOvBx3eCeIsshC43fa7RxpUfzVVY2lV7RyprPqExOq0TABIBdAlHmnFYBKplKqYg8UxTOMJ6VkBlFFvYIGsMMN+WapFo0dLnud0jcXE4NJMEk7YVvqXayThtSRd7NyVsZFQZoy0GS55yGDWgYd5RK67ubRqB7WuLhIGs4RiIOAaEfFganGXezigEF25nTEGpTaS3LE4Tnt4JVkpmn2AGTnqgCd2xFxYWp1ljbuRME9EajiyprEzrDPkUehCbhYA18b2/FFGrAH25dyCaT0xrUCTiC6MYzA8UbpqFeVIODZEwZHBMhQI0wpt2v647/QqRTsjTsHgE1XcGOhrWjjAlFZMyPeVgc6q5wyMb9wHwTdlpGm4EkYbBJOPJS3uJzJPPLZsXOiCYUWak/1kehXF5tLmvKbiV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28184" y="2204864"/>
            <a:ext cx="15121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     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xxx\Downloads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7377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483768" y="5733256"/>
            <a:ext cx="43924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PALAZZO </a:t>
            </a:r>
            <a:r>
              <a:rPr lang="it-IT" b="1" dirty="0" smtClean="0">
                <a:solidFill>
                  <a:schemeClr val="tx2"/>
                </a:solidFill>
              </a:rPr>
              <a:t>“SANT’AGAZIO”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16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643402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7430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6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16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35527" y="3525502"/>
            <a:ext cx="475252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</a:rPr>
              <a:t>        Le </a:t>
            </a:r>
            <a:r>
              <a:rPr lang="it-IT" sz="2800" b="1" dirty="0" smtClean="0">
                <a:solidFill>
                  <a:schemeClr val="tx2"/>
                </a:solidFill>
              </a:rPr>
              <a:t>chiese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19457" name="Picture 1" descr="C:\Users\xxx\Downloads\8a5170601bdf2c469d82700fcad838bd_pr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980728"/>
            <a:ext cx="2442311" cy="19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2" name="Picture 2" descr="http://www.diocesicatanzarosquillace.it/news/news_2012/chiesa_guardavalle/foto_001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692696"/>
            <a:ext cx="19050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4154490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hQVFRUWFxwXFxcXFxwaHBgYGBwXFhgcFxgXHCYfFxwjGRcYHy8gIycpLCwsFh4xNTAqNSYrLCkBCQoKDgwOGg8PGi0kHyQsLCwpLCwqKSwsLCwsLCwsLCwsLCwvLCwsLCksLCwsKSwsLCwsLCwsLCksLCwpLCwsKf/AABEIAMIBAwMBIgACEQEDEQH/xAAbAAABBQEBAAAAAAAAAAAAAAAFAAIDBAYHAf/EAE0QAAEDAgMFBAUIBQoFBAMAAAECAxEAIQQSMQUGIkFRE2FxoQcygZGxI0JScrLB0fAVM2KS4RQWJENTgqLC0vFjg5OzwxdUo9MlRHP/xAAYAQADAQEAAAAAAAAAAAAAAAAAAQIDBP/EACwRAAICAQMEAQIFBQAAAAAAAAABAhEhAxIxBBNBUWEy8BQiQlKxcYGRocH/2gAMAwEAAhEDEQA/AMC22PXJIUALDik2KYnS0T09taFG7y54i0nUHiABKSoEDl80dPXGt6D5cq8wSEgnRJtBOUQbnQXkk/eX2fgkFKV50iTpeYiFGDAItJuIB5GJ4JNm0R2I2OppOdeUBU8JGpHTLmEXmZiD31d/ljiNnAN58ip7Q5OC4abAzQLkg2B6VHttvMkNJTlSEzrwqnRYAEJSQrrqSIA1v7VITsgAOQS4fk7cUOki2ojKFW1tNq0jJuImsmKxb5KesaD2k6ac/OjOzNxHXWkuhwQpObKRF+mbN93urPuKiruyMS+45kZdU3YqMKUAAI5CrgsBLLCGJ3JxSfVAV3CZ98R50Ne2TiEHiaV7L++NK0reI2gj1cQFjopI+Jk1M3vZjkjjYbcHQWPmQPKtaM+TGOOqR6yVJ8QRVvDbwuo9V5xPdnMe6YrVDfdu4ewaknU5L6+AEaHnyrz9MbLd9dBbJ1lF/LNSCgZht+8Sn+sCvrJHxEHzoqx6SFxDjSFdYJT5HNXg3a2a5Zt9CenHB/xn7qa56NJu0/I9ivwoAK4Xf3D/AEHWu9Bgf4FAn3UZwu+LKvVxJHcuB5uJnzrBP7gYpOhQoe2fcJoc/sPFN+s0r2EHy1pON8jTaOy4fbBVdKmnPqmPMFXwq0nav0kK9hBHmQfKuDLcW2RmSpJ5SCPdV7C7zvI9V5Y7ionyVWT0o+ilOR2Hbm0AcM72alJXkOWykmf2SQL+Fc8weFIQcwIMc5knnrrUeF36xI1KF/WT/pIq/wDps4gFSkhJCYtz1NcmvpxirTOjS1G3VA7erdxsYhWRISLCPAC9+s+VBV7vij/pKaV26SkaAzeDfKLR4Gh7WyiEpIWsSB846wCda7ak3hmVLbbAzuxFDQmvMHsp1QX2ZVmbSV8J0SIk+FxRZzDuj58+IB+EUQ3JUVF8kCSw4D+8kfdVLeuSWo+DOM7bxbf9Y4fE5h7lTTl7xlX67DsOdSpoAn2oirGH2qh2wQrSeVevLa+dKfER8aW+S8BsXsrt7Twyjdl5s/8ACeJH7rgirLGMaP6vGOI7nmp95aNVP5O2VpKSCJvHSr+3t1UtvrSkmBEe1IPxq1qeSHB8FhLuIV6i8O9GmV0BXuUAfOo8ftl5vIHmVokm5Cbga5SknS1xyoG7sVQ0NV0l1swFKSNLEix5fwrWPUS8SIekvKLz2PC1ld8wGUJBy2BkgaRYfHpeJl1BgrMAkjWCU9VSmOYtJkiLAVUxuIcK/lVZjrxamRPFGtj501t1AnOgkkWIURlPUCCCfGjuyvIbEWsYoTnSQocgq+gvmHX8KmxuLbkCTlAskcVwLDNooXk+PdQexnMTPlPfz614439FSVSO8X15gGe/zprVaBwJ3HBJuU3Nhyv0BtSpiUkics99vwpVO4KCJzgQtOaCeAzoeaTPPrfQUQwOKMJWnMlSjlAtxnUxHrHQwR8KiGLElIULkqBFwjVPDe4i3F0vVnBsZk8Kki95MajNqq0QO64Ht4WzZIs4jHJKMhlK86eHKQSoqOYqEW63NptRHeTDhOysGrKAtakqUYEnO2tZkjWJFDtsOBb6dQlNxJk8KZJMHKJImwFGPSE8OwwjafVAVEEfMS03y1HrVaraPyYB64g0b3PwnGrvQr7TY+80IWit/wCjLZ5KyuAQgCQeebMLW6ihSSavgtLyCTisqiL2J+NWFYziImiWM3GxOdSglKgVE2UOZnnFU3t3MQlwlTK4kmQJ69K6VqQbwzm7clHj7yNGMA1CST17qS22V3UjS/vt95oXtrCrBSChQsdQeZ/hVRkkIXH7I8z+FaJWgpqX9v8AgWc2Dhl2SMpPQR8KjG7CAZaeUg9QqD5zVLA4pWcCTz8gTSRtFXcfZ+FGwm3tT+/AUYwmPbAyYlR7lHN9o/dVhveLaSPWQ24BaSnX92BVftzmVFoMVKraakwMx0+81OxFN038Eo36Mw9ge8lJv7gD0POmneHZjh+VZW0eqkD8SfKnJ2uqJMGTFx0j8albxLa7qaQTpa2uv2RRsC80NGA2c9dvEpR9Yx9uPhTcVs4MEBKwsKBMgg/Cods7IZIUQ1kWhOYEc5jW0mxodswRNcHVKMVXk6tG3k6MdkNYl9xLqcw7Bsj+8t9J8kpq45uo12YQCoQZCjBOhEExcfhTdiKlyeuHb+9X+ejlKc5RlgIq40Y/FbiqPquD2pj4Gs5uns9TOJdaVBPyibd6u8d1dSrA4ZUbUUeWdz4K++rhrSlhkygksHMN03JVBOrM+4o/Gjm0Nnl1pSUqTmsRJI0NxpzE0TwPowxOHeUZbUjKUpgqKrxEjJA061YXu6+jVs+8fCZrtjKLtWZO406MRstpQWUqBFiRPsrR77OK/SWUKICw2bH6Ryf5agxuBWh5BUhaQQUyUkDrEkRUu/I/pOGdPzmGz7UrWo/bFRJKwi+BmOZUhtSkKUSkTBiIFzy6UERtFThhSRr+P4GtjmvBAMmIIB+6gO1tkhp5K06KUZHIdAPfTlprlIe7xZc2/hiptk9nlJbTxAAlXCniMEXmethy5A3NnBMjjkdUke8+M1uNm4QrbnO2D2UpGQ5oCggjOVQm4nSDHdUGK2PiFpUVOZBBgI4x9ZSxrwgGABBm5qVFPyDdKzBPNJBEqEc8o5d16rYzCFKiII5wRBE3Ep5HqO6psWqHFAEqMxKhBPWRyvNWHNlqPyilA5iZEGATMwASVDw1opklBIAtlSe8zPlSr1OHEXWAekG3vilQKwmxg1Bc2OmoAvy0uBF5tI8KMO4cZUzkBkmRzJuMyYtEeWlUHUQoBN5IyxynUAmZ15W59KILQseuCDrAsTYEQrl7PvrnVs0TodsjDAvtN5SrMqDOgJIA5XPFB0mB7THpIWS+0kxwtqMDQZnFjzCQaF7sBKMa2pxYQlPESsgAEKSZk6aHU0Q3/cScVIgwygW5mVK18FfCqnhUOPJky0SYAnwrqPoxYhl096R7gT/mrnmycUlD6FrEpSZIEXGgEG3+1brDb14Tkpxvwzp/7aqz7e9clue10b4CvYrKMbysn1cWR9Yj/wAqTRBjaxV6j7S/EBX2FJrP8PL4DuINlsHWqz+xmV+u02fFI/CoU49wfNQr2lPlCqk/SZ5tn+6pJ+0U0u1NeClqL2UXNycITIZCT+ySNbdYoY96MsMfVU4n2g/EVpRtNPMLH90q+xNPG0W+awPrSn7UU1LVj7D8r9GSc9HZklDwuZ4kx8DQ3Gej7ETwltUD6UcyeY766K0+lXqqSrwIPwqQ1S6nUXkThF3g5Nid0sUlEdkomT6sHUJ6HuNNwWAcbjOhSbp1SRpPWutRSIrVdXKsol6Ubs5/vqZxGJ+on7CayOy0Sa6xvHg0HCvnKmQ0sgwJEJPOuY7FZlR7r1x9Tq73dG+lGlRutk4sN9kTF2gm5jQNfxo0NpJ6H40BwmzUPFlDiQodiVQUpVcBkaKB5KN9auHctgeqkJ+rmT9haa6ZbP1cmC3eAqMajrXPs5TtESCMzhI8Frifca0zu6ykiUPO+x1XwcDlYrCLWrGsqWoqhaQJy6ZhHqgdaqEYcpibl5OrJVIB6gHyr2s481iQZQG1JIEAhwHQaqSlQNRfpLEo9ZgjvS7A/wDkCazeirwxqb9Fb0iNjI3Yaq5dMtW939nNYnCpDzaVwI4gCIkjQ20SKC7zbYDjJDjTqVQezJykTaboWZtGtWdztrBrC5lkAZolXggj4mtVCSjgncmw49uoyozF/YPsRWc3x3WQlntMxlKhlAtJ9uYn3itIxvO0v1Vtq+q4D5VS3rBxGGKW0yqQq5gQJm4mfCpi9VOmN7GBt2AlTTRWVDiU1KVEDiyucQ0iRE8rVoNoMKSFJSpBJSezQqCJFiVBQJIuDwixHOaxm5OLcSSEjMkGcpJEyFIPFokQRY+cVod5Nkq7MlgqHziEqbyoyCRlkZokAZQY5Rc1GpF7ioPBit5dnspZQorUXE2XYAOLj9ZCdJSlMARqqdKBLYykOKQpyABAzZQYkAG4OvdcnhAivdusqOVanFLIAAzRoM1sw6EKGpJIPLLLdnbXUpsoLKl3UWsiiD2kBRJuZgQSALjL3z0QwjOXJEjCtESoKB5jM1blHGnN768qwdmKdJcIQ2VEkoJUSDMH5h1N9TrXlX3ERtYZOyHEKT2irBfCpKgoRMSnKbxYXgz31a3jwLgcU4ZWjNlbWm4ICQoSEzED3in4jGvZSHQCuUqSpHAsJ9dKneFUpAv2ihah7e1HEghLsEKUnhKTxKkr4gRmJBMKAtAg2NcqZbos7u4ZSn05RAhUK5cKHF36EFHiCO6he2MWVvKJiYSLACcqQJgACTE1c2bjOzXnUrKRp2kQQJBScyoVmRIiJMnWoNrAPvuuWGdcjKCE+zny5855VbdoIumBX2XFH5NJJiYAJJ9gHf51fRspwNZ1BSTBNwR8RUmztp/yZ7PlBIBypUYHEInS1iK0LHpBTqrBgHqlSSevNIq0rXIrzwZAFY+d5fxr1OIX0H59lbJG+WFJPa4Z0Am2VvMkctUquSe6pBt3ZBsfk/rMqT5lBrUijIsbZdRZJUn6qo+BFX2d88Qj+tc9pzfGa0KcNshwynENA97seRIqY7k4R39W+D9RST95owOgQx6Rn06qSr6yAPsxRDD+k5XzkNq8CR+NSvejOfUd99/gBVBz0ZugWUlXiAPvNFCDCPSI0v8AWMT7Qr7QFXMPvxhTycb8Bl/7aprGuejzEpJ4En6s/hFUnN0sSk/q1j+8PvNFAdPZ3tw59XEqT9bMf+4kirzO3gr1MS0o/tZD5JKa4y5st9PzHNfok/dTD2oMH3EfxqXpr0Vufs7dinnHWlo+TVnSUyJTGYESPWrIo2CrDq4lA5gYjujU+3pWSQhxBBuJsCLXETf20VwGNWTClqVGkqJ90muHX7ezCydOlvvPAc3lw2dGHTf9WTYkHhThzqL86Ffyd5taG0vvIUpRTJeMAza5mBcVpsRgi8rDBPNlfTXLhSdSOVR7c3WeeEpABzSc31Qk+rPMT7a7E4WlKjPO1195M3/OLGIBKcS4YMcQQq5mLkX0NUdg4tasYhK4stBsI1UKJP7l4kCyQfDN8VJAqjszZLzGOaU6jKFKQJzJMkLk2CidOZFaSjpVcaMYud/mNfj98nmXC2nDpcQmEpUHMpVwpJF0xIJiJqRW/wAUQHcK8kkBXCpC7ESCLiZFZfam0FLeUCTlS5ZM2B9UmOpyVY/TChh+w4MmYwSlWYEKDhggxqqNNKT6eF58lLUdeOaI97N7MNiMpCXEKEhXaNkdIuJHWjO5mKabwylPLCEZiMxUUiSGgBIIrD7wkFtcAm4OYC2s3NaXZQB2e5IB4+f/ACaXar8qZUpeTWlrAvaLYX/eQs/4poPvJu402wXGAkGRJTYwbf1eUawLjnQDD4Vv5zKFpuIiL3vIGoMGhW19koShSmwUHKTwqUASL6T5VK0Zr9QWs4DW57ByuoSopJgBQ1SSSARIItM3B0pbfYxzEJGIDuY3hB4ADYktNiDa/IQTA1rP7DazMrVmXOSTBtKQTmVa0ETPvkWp7jDzzkKdUqOEFcBJToAsJAzAAXsbgex1JvBOFyV9oPFTRdKUFKxCVJUsDMURmygFByoUBrN4vlkCcAyAgqUspKSI7NQCwCCVQAQb81TyAAnW7vHshbckdnk4RDQUlIjkErPCYjQQbGNZl3bw2HaQ4+72iyhMhCDBIXmQbxYibEkD31Ttck48ALtXDcJkG8kpJM3mYEz1r2to1t9lSUkbPW8MoAcdcbzrgBMqypiba0qi5ftKpewAzj1sOKIUUrGYLUSFETqMxBzGBc8sp6miKMS0tsOOgoUAQYn5RQB+UlUjMBBjwgybZ5nCkqhKeEA5eXrCUxYZzaR4aV46FItzHFA4gOUTJg6AgdKhxTItlw42MxuM0hQJkR87hMTyOmvSmB4HKFnKBMkEzAuOHVM29tDw6uSY4bXERyMX15X+Jp5XoZIAIkWkAyf9vhT2iRcdGZRy5VKF/pHpJEkTPtk+FX8E6AkmIIEWAjviNIBFu+h2EwioUR6xCjlSLqgFRABFzBB8CRyIrSIwYTgi4TxF1AECPmgnxNXpq3SKbqLZXOLmZHTyk1ZRiAoG354qGNni/PT+NWGFWP56fjXRRPgldbZBKSlJi1xN7nmO8VX/AERhlX7NF4iAB7ojuqLFn5RR/aPxRTZskeHxQKEsIqV7pV95LbOyECOyW42Jk5HVi0Doq1W0u4hAJRjMQLaFYULCfnJNC2V8Cvqfc3TUqN7/AJ+UpbUPODQt7WxybDFhX12kH4ZTUrW9O0Bf+jK8ULTPtSs/DnQth658fvTSdxxSABySPsk/5RRtC8MNfz1xRsvCMrjo4odfpNnpTv57f2mBWPqLbV8cpoOjaUe/8/aqXD47MCT9H4x/ppbRXkLP76YRQAfw+ISEzGZAUEzExlWQOXKosXisKvKcMCDPFKcsCPAc6W28MElSFgTlJix5k0EwSuKuLqqjGqOnRjeTpWxzJwp/YcHkgf8Aj8q0dZTd9fDhe5TifeHlfdWrmstTx/QIirF7+uw4wRqJPmPwraE1g9/1fLNjogealfhShyD4Mzi2FLxmICQSEuKIjnK1AAd8En2VaxTKewlMSHyO/iaaUe+MwUKcvY6nHVXUgPrTxgwRnbmx5H5QVrN3N3HGXHFO9mUqFspOtuoB0Fd2prqDiZw0FODt1WTn+KSCw5P0VeQBo1u0vPgHk9AhXvyk+Tdb7FbLbKVSkmx1UojToTFYrcoJ7VxsgZVDSBFyE6RHzzS76m7ojt7VQNSfz7q8xWEDiYVeNJ5EjUdOVb97dVg/NjyHuEVWVug3yUR4T95NUup0/I5QlePj+Dn+52H7Rt1vMUlTS0iI1JiDIPJXlUx2A6pUhYSTxgqSEgzlVa5ziFaiB1ANqu7M2cnCY/s0lRSCRKiJkiOQHMitI5stZbaQ1mQpKAM4yhByQghxUFR0BEAHoocVZT1NuUNRvDOXbaLgJDjiVgggHi5EiwIABkEdbXiheF2iEsOpNytKcsERAmY6yI05Ct1jNjYlp1SnWUvAJALhQIWBlKRAUMipJko4UwokGsVjXivEOOLUlB4vmSAkpIsALnLa45iaqM9xLjRPs1TJaQVuKSqIICVkCLagwbCvKBN4MkTf2EUqse74CDGOCQYSsXtcwYPPKQeffrU2P20tYUCFCRBCtTqQVc4uRM89Khw7ZtngJkDl1ie/1p1kSma8URmKQeEmDNiB09Ygi2t9B3VnSszok2bs4Ly582VYkRAIgETf1oUEjl6xvpXrLaULCVC8ZTmtewBIIkXvbTwFreBIByGyiYM2QBrIVe5yyCLcQ0gipTh09opRiUFIVBkBOuZJJmwBkeM1Mnkngs4WdEmCSSkACExAN/Zra0V0DAbqsuYEKUlzNkzhJWYz5QoGDbpesDhQsLAAspSuLlOpMDlwgzpxeFdAe3wYbwYQXkrV2eSGoWpOVMFKg3MRBAMXiLGsJOS4NdKlllk+jbCknKtwRYwpJ9/DPKoz6MWwIS8oeKQfvHSqe7G11FaCcjAKlZgkylRPIomAYyQod/SK3icQDoQaO7KPLNUlLwc+xfov4x8uJWT8wgSAFdT08qid9Fb1srjZjqVDnN+E9BXRlEEp7pPlH31LnprqJeynBejlKvRhikggFtUiLK+r1A+iarL9H+MSf1U+C0ftH6X7VdgCqdNaLqJE7V6ONfzTxSZlhfsE/R+jPSqeM2HiAf1LvqgeoehHMd9dxpVX4iQtiqjgisE4BBSoX6fV/CnIzJbIymYHL89a7yU9b1EvAtnVCD4pB+6q/EP0LYrOSb2OE4tfQpsfEH8KG7ORxV1bFbIwxW4jsUSGwr9XAuViyogm2mundXLtlJ4xXF1epu8HToqo7fRrMI6W2WSkKUe3MBMAn5N+wkgcutExtxzmziB/dSr7KjQ8YhDTLDjhhCHypRibdniBpzq+N9dmnV5ofWQR8U1upVGOLwY7HJuh/wDOI80YgeLCj8EmstvltRt0BQK+1BAhSFp4eI6KSBrFapG8ezVaPYb3pFY3erFNLfUWnELTw5cq8w0EgX6zanHUjf0icJLyanCbRaQwx2ikJ0UCogSUJCdT0n4VfRvM0dHGj4OD8aZsBLZwzfaKAtaVAT1115VcXszDq+gf3T8ZolKF00SlLwyJ3a6VoUBluCLKB1EViNgKLWOUgmcs3HOAVfFIrT7b3VZ7FxSW0ZgkkfJt8tbpSDpPOsXu0yE4oRayvsLqobP0ilu8nTlbUT0V7h+NL9II7/d+FBNq7AbbQtxRIAvCS6DJMDR4DU1jcJtZxOKb41BtRiO0cVFwmTnUdJnuqVp6cuBuUkXtvrKMcHCOFSsyT1Ccp09nOtxhcUlKSmQVJklMgHiKiNet/dWce2u2rD4jtVoMNkoK7nMniOQwTpaARNZVW+aRi1qSpC0lFsoEFcAqjOmRdMEmNAbRWstFNUQp07Nxt/bDqUpDbajmJCoUkWjk5nlIki4BVEkCxrk28mzw1ilBRGXMCrLKon1gkqMr8T7a17O8T68MVLSkFKhxKAAUFZsqTlWiVzlTli5VoIrG7XxS3FpKW0WunIABBAMRmNtYk6HpRHTUPI5SbIFJwDfC608tY9ZQdImb6JAAgGI5Rz1pUbDuIfl0NYLjJPGwpatSLrAg6UqePf8Asm/gzi1DIUKHFMgxqO/3n2Cou0gBIVcgkpEggTpMRym3I86aVmATobyTaRI/D8iS4Ysc76eUjX+GlFEGj3fwCXcLiXVGeybUsiYKiAqM0aiOZgcR76HL2m2lWZDdySo5jrcESfnGe7kNapqxciBYHUj5wtqJiJAt4dLRKdTN7kWB0n9o62NFWPDHubQdcGWTk+jonQi4+da0G3dXrAXGULbT9dQSPepQSKq4jaE62t6uked+vtqt/KatIDRYPdvFOSG2m3LTwqbVbxCyDUit38U1rhlA9YH+VNZxK7ggXGh6eBoixtvEI9V90eKyoe5RIpgWWMS+XQ3ncbJnR1wXAJiEkRpFP/SWMAs7i0/8963+Oh+z3nH8W1C+IuAlUd8qnxE++tltXaJYQtaRmKSJmw4iEiTy1mnSC2BU74Y5H/7GISOpUFH/AOSaJN+knFiP6Q5/eS2fg2aiV6UMSEZENsJER6qifH1hf2VSO/eJMWat/wAMH7RN6jZH0VufsPI9K2JA/WAn9pn45Qmpv/V7FAgAsK6ktKH/AJBFY57eF5YAV2cDl2DPxyZvOpmt4ITlVh8Mr9rsyF/vBUeVLtQ9D3s3LfphcHrJYJ5nMUj4qrx/04KRphm1+D5H/iNY9/bWGWmP5KlCuRQsn3zFD87R5EeI/ChaMA3s6Cn06IKSF4RYJEcLqVfaSmsZgt7m21AlDh8Mv3qFUuwaPSol4Rru91TLp9OXP8jWrJcGyxPpGwq8MlsJdCwqYUgQf1vMKI+enzoWnfJjIQUkHMDGUxEG8xHOs0rDN1GcKjvreKUVSM2222aR3eZhQIhNxrl/hQ3DY1uWyVpBBvJFvGhf8kR1Ir39HpOivOqk9xMVtOo7VOFfwTBLjC1NiMudBIzBM2mR6tZ5rDNRZKNVch9JUX8IrGL2XzqPD7Pz6CSO6ksF7nVG2xGz0wCnOkmQcq1JEjuBjQipdwVKLyZJJlwHNJ0bX31j0bId+aF+wEVpNxtmEYtBUtwKSVSnMYKihYTMa8rd3sqZpVwG5slXtp5eKdbW86Ww66kpzqygJWoC0wACB5VO5s0LIKFkCTmMidOQI1mPZVBpEbSxCVAH5d+x71rUPKDWkShF+AXEGMw+ChTUFnBTfDbMjtDCqQ6UZgRAUCQB4THSNa92pgnO0h05iMqFKgkiLQJjS2oAM6masbV2VDqRmUQUmCSCRBmBbvq/jdznC4Uh1xfyLawrJmKkqUvhGW+qQZNtb8QFQ1ToV2RbJ7RofIpZUQMxDzUqFzEkOAK0IiZtHMyE2htFa3VdoG0mZgA5ZN9Co29taBG62NygNNuBlRP6woRmygmYTxAeqPHLQza26uKYWS8jLNs+ZNjyATM2jpQ4rkVvgmc3yxDZKWw1k1ENKT63FohUanXnrzpVYxLCSokupJ0kBQBgRI1tbw6WpUbIvwVbB2292EYQZ1EiVEpRM2ywLwSqFxJgCDBvWaS6SbX7pIvFpPTh9tXdp4txxRW4oqUbzPK9u6OgoejFKnLNiegHttqbU0jMstmE5lmIsRJBvHX1tREa3qq5iOQPL8x0p6XpSQoC4gHztaLxHtNUVGhIZKp4kG+seNtIOopyW7WqBCqkU6RVUIvNwBJpgKnDAsnrVZ5ZiOX8aslwp0MWHwpUMO7stht9sgCxJv4HWjW9WN/oKrXU6mToNSfbpWCwu03UqBCyCNDbp4U7G7bedQG3HCpAMgQkXExoB1NFAOTifCpRiO6hiNfbTiLm3OigsKB/ur0YkdB+fbVTDaH88jTFrvSodhNOOSPmin/pNH0fdQRS6mw50FG0LDAx6Tok0xWJ7vOvWNnKyg2qZvZqlGAU+f4Vk5xjyy1GT4Ka3z3VEpw1YxuFLasqomJt3+MUU2huY+zhEYtwthteTKiVdpx6BSSgAECSeLlzq1JY+SWmACTXqUzRfdfdpeOf7FtSUKCFOSqYhJQk6XnjFGts+jZ/CoC1uMqBVlGUqnQnmnupvUinTYtrasz2Hb4a6Xs/0YLZQUpcCiVFSlKFyTFzFqzm7m4b2KQSlbSQDeSqeXRPf5V2o1lq6zi1tLhC07RgF7ivRZSD7/woHh9lO4XHo7Qo4loVwlRtMGcyRynSa6zNc533ejGA/RCfhP31C6ic8MrtxjwQ4rcN445eISWwhas/9aVcTYTolsp9bv091EE7tO937rn3t1ucOqUAivVUn1EosfbUkco3h3febKXFBORJI5iZ6ApH5FazYW0y12LgTm+Qg8UQGihMm2gzmegmpd/z/Rh9cfZXUG5jgU22fo50e/5Q/dTeq5LcxbEnQde26VZ0oRlUUgmCiQSDBKiojLIEWBMyR1yO/m3238JlKTnSsBUiSU5V5cxBKc1jYExPfWyewDaplAuZNokxEmNdB7h0rL78YbJhIyIMq1Ay9VRF5/hepXUSlhj7aWTMbPdcU0gpWsDKBCWlECLG4Re4r2gWH2g6lIAzx3OZdb6DSlXRZkZR9+R99USaerED8ioS4K2ogfNMVTS74V5nmgB7ZqRVRJFPBoAme0FWXxr4VWd+Z4irWI0NAFBkXppSalaN6bnPWgDxsXFuY5eFWsViwpKUAEFPM6HlaoWXDIE84/Pur0vEEgaAx5/wpDH4U2/PSmOjiP56VYwjxJHjHwpzxAWrg0i89w/PspXkCohH3fdV7CMlUwNEkzF7AH2/xp2BLcgrblNjGaJu1rbSFij+xXmnHWUJayBSkJMKMkK7JJGnDzvHzqGwo2e92y0MbOw4bTll1EnmSpCwSTzrG7PQQ7BM2n3H+Nbvb+wwcOnJnkKSYcdccBsuBC1EJIy2yxGmhNY9OGUhRMHOBASRraeEj1py6C9jaL1w60efk6dKRf2VhWztLDh1IUFhYSDoFoSpxJI5xHvIor6WcSexbbyqALoOYxlICHLC8zMHTrVRUNvYF4/+77H/AKyW0+QmpPS8+rNhm7ZCFL0vmTCTfpCxatOn+iJGp9TBvo8xPZ4hxYQo/J5QERIlSTfMofRrXbybbSphQdZdMghBWEkBRBANlmCJ1rnuxt43sHmLGSVgBWdOawkiL21qTaO9T+II7Ts7W4UBNj7a1k2pcIiKxybb0drKWHCEqUZslOpv0JANiNelaJzbCx/VPD2tj/yVjNm7UXhtnvvNZcyVoAzJzDiWyg2OtlGhf/qZjeSmx4NJqXbzSKS+ToKtuK/s3v32/wD7axu92PS66iG1JWk8ZVlk+rF0qM2FDlekvHH+sR/00/hQ5jaS3lqU4QTM2AFzJOlCbXhCa+TqeHx6m2mwG3FSgSUqQBMXspYv7KYduOf2Tv77X/21k97d7sVhXW22HAlHYIXGRB4it1JupJOiU2oB/wCo+P8A7f8AwN/6KGn6QY9m42/twFlSXGlmQQnMW1AKgwYS4SPGqW6GMLbBISSQqwBANwBqogadTWKxG9eKxCkh53MBYcKRE66AdBWlwuLW1s91xpRS4lZyqEWIQnqCOdVnihGt/Trp0ZePgto/B2hm2tugtEPMrynTMtpV4MHKHCbeFc5Xv3tD/wB25+63/oqu9vPinilLr61idCE87fNSKFF+kFr5CeHXwilULa7CvKsRkFoqIpqwqoVVqQMUmvAKeRTTQA6acmmA0s/SgC2RxN+P4VYxXqmqzd1I8Puq84mkAPZ1rzLV0NDvpDD91ICqwOIeNJaOI+P31dThxUoZFAyts1uVJAEkqAA8SkffRHGYEofUlQuFCw8Gzb94ie6tBuo86VpQgyCYMJClR3DU+E1sRt/ZrRIV2ilzxEokk9/HEDpoKycnZajg5CzhVwOFVgnkejH4c+lHt1mCMSxwn12eXe0a6bs/bGGxBV2KSEITmcWUJEGYQkSTExrB0gCj7OyG1kHsnMwIIsEwbZbZrWixuLTajc/QbQTtK7H7pn/qfdQjE4FLmHXmEjMLdCTEz3AnuvzrUY5lt0llSHCZBSE5RJBUASZtBCj/AHb6gV4dhJSCkhUECUkgkEQZJTqfA++spTSdNYKUcYOabVYypal1ZQh9TwSRJCmWi8CF6qByZSk3uCNINr0s4gLxGGA0Slz/ABKb/wBNU97DlaA5ysfvtZJ+ND8ZikO4rDm+UtJUQozBKFLIPti1a6f0oiXJRxOEKUoJ+dJ+GtQhERerm1sTmX3RAqglQJgLQOHMeLTUEGRZXd3iKbTbGnSNspH/AOIxH/8AVH28MaxZRWjZ28y1gcQh5akrey9mkgmYIVISkHLBSBmN7is2jEBQsZ8P9qSjgdiy1b2YOI+FVAat7MVx+z8KTQrDfpGZ/pLRixw6YPX5R78R76yam62W/q5bwKuamSJ70BqfNR86x2YVaVqxMTCYWnxHxrZxOzlgR+uyq7gtCEA/vkCsYhfEPEVtdkkKwuKQrSG3B/y1Zz5pT7qT5BHPVUmxxDxFOUKYFX9taUQGEr768ppxGF+chM85zT7YMUqw3v8Aa/8ABdfKM84ah5VI4ajiukg8VTDrT1UygBxplOJps0AWmFQtM8hRA8Xq38qEJcNXMDiADx89P96ALgwyunnT04ZX5NTjL9H404AfR+NICII7vOpAO7zr0x9GpAg9POgYU3d2kllzOpoOBImAvIf3gCY7q1Q9KDcQMEn/AKx/0VhA2egqRSv2QKnairZsNoekYOtqbThQ1mtmS8SY8C3Hd7aZu9sUYpBWrE9lCohTsE2Bm6RWSCu4eX4VKy7l+ak+P+1Jx9Bfs6BidsJ2ehLbaWsQTJKy5fuBiNOVDU+lFxOmGYSSfWzGY6eGlu6smp3Mbge8/dVxnYrS05lLSnuzX86TiqyO/RFvDjUOMphac+pAM2CVcvbrQLZ+J4wVXypIHuMfGiT+DSkqSlXrApJBmQdRQleFKFkRwgWM66cj7R7KcIKKpEyduwy1st98Z22ipJsCIixjmetZ7F7QKO1ZUkTOUnmlaDqDygiPf1rse5OBKcA0rtAAUqWOGYzKUo35zM+2uH4vFFbq3T/WKUuYj1iTMSYEnSTHU04vLB8EmP2gXsgIuhOWSZKtLkRY1ptibiYlbQdSE5VpBT654dQeFBEnxrIJF/oyQJ6T7rV2f0d7EC8CO0c7QdosJCSQEpsMsAxrJ/vUSwsCWTNo3CxHziB4IcP+QVMdzXWeMErOmUNrTrzlVuVdOb2UgWEx9Y286S9mo1Inz+NZWy6MXj9ijFYTDoW4GnGiuQoXhRP3BNCl7gtp1xKff/D8a6GvZDQn5NPtA++mDCNJ0Qn92hOQqOfN7pMESl1K+/ORcd0ClhsG8wHOHPnbUjhBI4o6gV0TOOg933RSWRzn8/GnkKOTr2BIkYZwk8pV8ZimJ3WcKgP5MsJ6zcewm97V1kuCq6n9YE+wfEVVsVHKV7gvKJOVwT+yD5zXldRU/wBx91KnbCjguKaKVFJ1BioKMY91BNkAd9/KZqmpVtKtMkp5TXgRVoINSIws/n+NFgUslNKaKp2So+rf891TtburUcpMGJgnlpRYAJNe0dd3XWk3zewTUf6IjWfaKYHuCcKkyTBm0f71cDYj8/jVJGzgkyKmdQqLAe3/AHoAnyDvqRBTzmhyW3ejfupwQ6OaR7KACJUn8mvQpPSqgcV18qRdV1NFBZaKxyB868zdx86q5jzJr2/Wigst5+6m9qOnwqtFelA606CyynF5fmjyqF13NMxfvqKBXtFCsuYLeN9lORK1ZQICSowB0EcorPowiQqSOEGQmLxeATzF+fQDlRcIFehIpUFgfFsWGSdYy8x0ua1GwdquYZottKgKOZWt1QAfCwHuoeSKe02Vcj7qKCw3/OF06ke+qq9pOE6+4/xqr2Eag/D40i8kfM95oodlxO0lgzJ9t/I1YO3VHUq9gj4RQr+WnkkD899MViidfz7qKCwqdtL/ALR0eCv400byPjR5z2n8ZoQF1KFojr76KCw0zvZiP7QnxA+4VZO9zw1Uifq/xrNqeHRI99MDM/OA9h/ClQ7NN/PZ3/hH+6f9VKsorD39ZPvpUUgsrYhsZhYeqOXjUjTQ6D3UqVSA4tjoPdXgr2lVEljD0548R8B99KlTGSt6VE4NaVKmIiIrxJpUqQD6e5SpUxEBptKlQB5TkUqVAEqUjpUrSBOgpUqBifSALCqteUqaEOFPpUqAL+zGwdQD7K9xayNCRc/E0qVJcjB6jSTSpUwFT0ilSoERqFeJFKlQMaoVAqlSpAeTXlKlT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eg;base64,/9j/4AAQSkZJRgABAQAAAQABAAD/2wCEAAkGBhQSERUUEhQVFRUWFxwXFxcXFxwaHBgYGBwXFhgcFxgXHCYfFxwjGRcYHy8gIycpLCwsFh4xNTAqNSYrLCkBCQoKDgwOGg8PGi0kHyQsLCwpLCwqKSwsLCwsLCwsLCwsLCwvLCwsLCksLCwsKSwsLCwsLCwsLCksLCwpLCwsKf/AABEIAMIBAwMBIgACEQEDEQH/xAAbAAABBQEBAAAAAAAAAAAAAAAFAAIDBAYHAf/EAE0QAAEDAgMFBAUIBQoFBAMAAAECAxEAIQQSMQUGIkFRE2FxoQcygZGxI0JScrLB0fAVM2KS4RQWJENTgqLC0vFjg5OzwxdUo9MlRHP/xAAYAQADAQEAAAAAAAAAAAAAAAAAAQIDBP/EACwRAAICAQMEAQIFBQAAAAAAAAABAhEhAxIxBBNBUWEy8BQiQlKxcYGRocH/2gAMAwEAAhEDEQA/AMC22PXJIUALDik2KYnS0T09taFG7y54i0nUHiABKSoEDl80dPXGt6D5cq8wSEgnRJtBOUQbnQXkk/eX2fgkFKV50iTpeYiFGDAItJuIB5GJ4JNm0R2I2OppOdeUBU8JGpHTLmEXmZiD31d/ljiNnAN58ip7Q5OC4abAzQLkg2B6VHttvMkNJTlSEzrwqnRYAEJSQrrqSIA1v7VITsgAOQS4fk7cUOki2ojKFW1tNq0jJuImsmKxb5KesaD2k6ac/OjOzNxHXWkuhwQpObKRF+mbN93urPuKiruyMS+45kZdU3YqMKUAAI5CrgsBLLCGJ3JxSfVAV3CZ98R50Ne2TiEHiaV7L++NK0reI2gj1cQFjopI+Jk1M3vZjkjjYbcHQWPmQPKtaM+TGOOqR6yVJ8QRVvDbwuo9V5xPdnMe6YrVDfdu4ewaknU5L6+AEaHnyrz9MbLd9dBbJ1lF/LNSCgZht+8Sn+sCvrJHxEHzoqx6SFxDjSFdYJT5HNXg3a2a5Zt9CenHB/xn7qa56NJu0/I9ivwoAK4Xf3D/AEHWu9Bgf4FAn3UZwu+LKvVxJHcuB5uJnzrBP7gYpOhQoe2fcJoc/sPFN+s0r2EHy1pON8jTaOy4fbBVdKmnPqmPMFXwq0nav0kK9hBHmQfKuDLcW2RmSpJ5SCPdV7C7zvI9V5Y7ionyVWT0o+ilOR2Hbm0AcM72alJXkOWykmf2SQL+Fc8weFIQcwIMc5knnrrUeF36xI1KF/WT/pIq/wDps4gFSkhJCYtz1NcmvpxirTOjS1G3VA7erdxsYhWRISLCPAC9+s+VBV7vij/pKaV26SkaAzeDfKLR4Gh7WyiEpIWsSB846wCda7ak3hmVLbbAzuxFDQmvMHsp1QX2ZVmbSV8J0SIk+FxRZzDuj58+IB+EUQ3JUVF8kCSw4D+8kfdVLeuSWo+DOM7bxbf9Y4fE5h7lTTl7xlX67DsOdSpoAn2oirGH2qh2wQrSeVevLa+dKfER8aW+S8BsXsrt7Twyjdl5s/8ACeJH7rgirLGMaP6vGOI7nmp95aNVP5O2VpKSCJvHSr+3t1UtvrSkmBEe1IPxq1qeSHB8FhLuIV6i8O9GmV0BXuUAfOo8ftl5vIHmVokm5Cbga5SknS1xyoG7sVQ0NV0l1swFKSNLEix5fwrWPUS8SIekvKLz2PC1ld8wGUJBy2BkgaRYfHpeJl1BgrMAkjWCU9VSmOYtJkiLAVUxuIcK/lVZjrxamRPFGtj501t1AnOgkkWIURlPUCCCfGjuyvIbEWsYoTnSQocgq+gvmHX8KmxuLbkCTlAskcVwLDNooXk+PdQexnMTPlPfz614439FSVSO8X15gGe/zprVaBwJ3HBJuU3Nhyv0BtSpiUkics99vwpVO4KCJzgQtOaCeAzoeaTPPrfQUQwOKMJWnMlSjlAtxnUxHrHQwR8KiGLElIULkqBFwjVPDe4i3F0vVnBsZk8Kki95MajNqq0QO64Ht4WzZIs4jHJKMhlK86eHKQSoqOYqEW63NptRHeTDhOysGrKAtakqUYEnO2tZkjWJFDtsOBb6dQlNxJk8KZJMHKJImwFGPSE8OwwjafVAVEEfMS03y1HrVaraPyYB64g0b3PwnGrvQr7TY+80IWit/wCjLZ5KyuAQgCQeebMLW6ihSSavgtLyCTisqiL2J+NWFYziImiWM3GxOdSglKgVE2UOZnnFU3t3MQlwlTK4kmQJ69K6VqQbwzm7clHj7yNGMA1CST17qS22V3UjS/vt95oXtrCrBSChQsdQeZ/hVRkkIXH7I8z+FaJWgpqX9v8AgWc2Dhl2SMpPQR8KjG7CAZaeUg9QqD5zVLA4pWcCTz8gTSRtFXcfZ+FGwm3tT+/AUYwmPbAyYlR7lHN9o/dVhveLaSPWQ24BaSnX92BVftzmVFoMVKraakwMx0+81OxFN038Eo36Mw9ge8lJv7gD0POmneHZjh+VZW0eqkD8SfKnJ2uqJMGTFx0j8albxLa7qaQTpa2uv2RRsC80NGA2c9dvEpR9Yx9uPhTcVs4MEBKwsKBMgg/Cods7IZIUQ1kWhOYEc5jW0mxodswRNcHVKMVXk6tG3k6MdkNYl9xLqcw7Bsj+8t9J8kpq45uo12YQCoQZCjBOhEExcfhTdiKlyeuHb+9X+ejlKc5RlgIq40Y/FbiqPquD2pj4Gs5uns9TOJdaVBPyibd6u8d1dSrA4ZUbUUeWdz4K++rhrSlhkygksHMN03JVBOrM+4o/Gjm0Nnl1pSUqTmsRJI0NxpzE0TwPowxOHeUZbUjKUpgqKrxEjJA061YXu6+jVs+8fCZrtjKLtWZO406MRstpQWUqBFiRPsrR77OK/SWUKICw2bH6Ryf5agxuBWh5BUhaQQUyUkDrEkRUu/I/pOGdPzmGz7UrWo/bFRJKwi+BmOZUhtSkKUSkTBiIFzy6UERtFThhSRr+P4GtjmvBAMmIIB+6gO1tkhp5K06KUZHIdAPfTlprlIe7xZc2/hiptk9nlJbTxAAlXCniMEXmethy5A3NnBMjjkdUke8+M1uNm4QrbnO2D2UpGQ5oCggjOVQm4nSDHdUGK2PiFpUVOZBBgI4x9ZSxrwgGABBm5qVFPyDdKzBPNJBEqEc8o5d16rYzCFKiII5wRBE3Ep5HqO6psWqHFAEqMxKhBPWRyvNWHNlqPyilA5iZEGATMwASVDw1opklBIAtlSe8zPlSr1OHEXWAekG3vilQKwmxg1Bc2OmoAvy0uBF5tI8KMO4cZUzkBkmRzJuMyYtEeWlUHUQoBN5IyxynUAmZ15W59KILQseuCDrAsTYEQrl7PvrnVs0TodsjDAvtN5SrMqDOgJIA5XPFB0mB7THpIWS+0kxwtqMDQZnFjzCQaF7sBKMa2pxYQlPESsgAEKSZk6aHU0Q3/cScVIgwygW5mVK18FfCqnhUOPJky0SYAnwrqPoxYhl096R7gT/mrnmycUlD6FrEpSZIEXGgEG3+1brDb14Tkpxvwzp/7aqz7e9clue10b4CvYrKMbysn1cWR9Yj/wAqTRBjaxV6j7S/EBX2FJrP8PL4DuINlsHWqz+xmV+u02fFI/CoU49wfNQr2lPlCqk/SZ5tn+6pJ+0U0u1NeClqL2UXNycITIZCT+ySNbdYoY96MsMfVU4n2g/EVpRtNPMLH90q+xNPG0W+awPrSn7UU1LVj7D8r9GSc9HZklDwuZ4kx8DQ3Gej7ETwltUD6UcyeY766K0+lXqqSrwIPwqQ1S6nUXkThF3g5Nid0sUlEdkomT6sHUJ6HuNNwWAcbjOhSbp1SRpPWutRSIrVdXKsol6Ubs5/vqZxGJ+on7CayOy0Sa6xvHg0HCvnKmQ0sgwJEJPOuY7FZlR7r1x9Tq73dG+lGlRutk4sN9kTF2gm5jQNfxo0NpJ6H40BwmzUPFlDiQodiVQUpVcBkaKB5KN9auHctgeqkJ+rmT9haa6ZbP1cmC3eAqMajrXPs5TtESCMzhI8Frifca0zu6ykiUPO+x1XwcDlYrCLWrGsqWoqhaQJy6ZhHqgdaqEYcpibl5OrJVIB6gHyr2s481iQZQG1JIEAhwHQaqSlQNRfpLEo9ZgjvS7A/wDkCazeirwxqb9Fb0iNjI3Yaq5dMtW939nNYnCpDzaVwI4gCIkjQ20SKC7zbYDjJDjTqVQezJykTaboWZtGtWdztrBrC5lkAZolXggj4mtVCSjgncmw49uoyozF/YPsRWc3x3WQlntMxlKhlAtJ9uYn3itIxvO0v1Vtq+q4D5VS3rBxGGKW0yqQq5gQJm4mfCpi9VOmN7GBt2AlTTRWVDiU1KVEDiyucQ0iRE8rVoNoMKSFJSpBJSezQqCJFiVBQJIuDwixHOaxm5OLcSSEjMkGcpJEyFIPFokQRY+cVod5Nkq7MlgqHziEqbyoyCRlkZokAZQY5Rc1GpF7ioPBit5dnspZQorUXE2XYAOLj9ZCdJSlMARqqdKBLYykOKQpyABAzZQYkAG4OvdcnhAivdusqOVanFLIAAzRoM1sw6EKGpJIPLLLdnbXUpsoLKl3UWsiiD2kBRJuZgQSALjL3z0QwjOXJEjCtESoKB5jM1blHGnN768qwdmKdJcIQ2VEkoJUSDMH5h1N9TrXlX3ERtYZOyHEKT2irBfCpKgoRMSnKbxYXgz31a3jwLgcU4ZWjNlbWm4ICQoSEzED3in4jGvZSHQCuUqSpHAsJ9dKneFUpAv2ihah7e1HEghLsEKUnhKTxKkr4gRmJBMKAtAg2NcqZbos7u4ZSn05RAhUK5cKHF36EFHiCO6he2MWVvKJiYSLACcqQJgACTE1c2bjOzXnUrKRp2kQQJBScyoVmRIiJMnWoNrAPvuuWGdcjKCE+zny5855VbdoIumBX2XFH5NJJiYAJJ9gHf51fRspwNZ1BSTBNwR8RUmztp/yZ7PlBIBypUYHEInS1iK0LHpBTqrBgHqlSSevNIq0rXIrzwZAFY+d5fxr1OIX0H59lbJG+WFJPa4Z0Am2VvMkctUquSe6pBt3ZBsfk/rMqT5lBrUijIsbZdRZJUn6qo+BFX2d88Qj+tc9pzfGa0KcNshwynENA97seRIqY7k4R39W+D9RST95owOgQx6Rn06qSr6yAPsxRDD+k5XzkNq8CR+NSvejOfUd99/gBVBz0ZugWUlXiAPvNFCDCPSI0v8AWMT7Qr7QFXMPvxhTycb8Bl/7aprGuejzEpJ4En6s/hFUnN0sSk/q1j+8PvNFAdPZ3tw59XEqT9bMf+4kirzO3gr1MS0o/tZD5JKa4y5st9PzHNfok/dTD2oMH3EfxqXpr0Vufs7dinnHWlo+TVnSUyJTGYESPWrIo2CrDq4lA5gYjujU+3pWSQhxBBuJsCLXETf20VwGNWTClqVGkqJ90muHX7ezCydOlvvPAc3lw2dGHTf9WTYkHhThzqL86Ffyd5taG0vvIUpRTJeMAza5mBcVpsRgi8rDBPNlfTXLhSdSOVR7c3WeeEpABzSc31Qk+rPMT7a7E4WlKjPO1195M3/OLGIBKcS4YMcQQq5mLkX0NUdg4tasYhK4stBsI1UKJP7l4kCyQfDN8VJAqjszZLzGOaU6jKFKQJzJMkLk2CidOZFaSjpVcaMYud/mNfj98nmXC2nDpcQmEpUHMpVwpJF0xIJiJqRW/wAUQHcK8kkBXCpC7ESCLiZFZfam0FLeUCTlS5ZM2B9UmOpyVY/TChh+w4MmYwSlWYEKDhggxqqNNKT6eF58lLUdeOaI97N7MNiMpCXEKEhXaNkdIuJHWjO5mKabwylPLCEZiMxUUiSGgBIIrD7wkFtcAm4OYC2s3NaXZQB2e5IB4+f/ACaXar8qZUpeTWlrAvaLYX/eQs/4poPvJu402wXGAkGRJTYwbf1eUawLjnQDD4Vv5zKFpuIiL3vIGoMGhW19koShSmwUHKTwqUASL6T5VK0Zr9QWs4DW57ByuoSopJgBQ1SSSARIItM3B0pbfYxzEJGIDuY3hB4ADYktNiDa/IQTA1rP7DazMrVmXOSTBtKQTmVa0ETPvkWp7jDzzkKdUqOEFcBJToAsJAzAAXsbgex1JvBOFyV9oPFTRdKUFKxCVJUsDMURmygFByoUBrN4vlkCcAyAgqUspKSI7NQCwCCVQAQb81TyAAnW7vHshbckdnk4RDQUlIjkErPCYjQQbGNZl3bw2HaQ4+72iyhMhCDBIXmQbxYibEkD31Ttck48ALtXDcJkG8kpJM3mYEz1r2to1t9lSUkbPW8MoAcdcbzrgBMqypiba0qi5ftKpewAzj1sOKIUUrGYLUSFETqMxBzGBc8sp6miKMS0tsOOgoUAQYn5RQB+UlUjMBBjwgybZ5nCkqhKeEA5eXrCUxYZzaR4aV46FItzHFA4gOUTJg6AgdKhxTItlw42MxuM0hQJkR87hMTyOmvSmB4HKFnKBMkEzAuOHVM29tDw6uSY4bXERyMX15X+Jp5XoZIAIkWkAyf9vhT2iRcdGZRy5VKF/pHpJEkTPtk+FX8E6AkmIIEWAjviNIBFu+h2EwioUR6xCjlSLqgFRABFzBB8CRyIrSIwYTgi4TxF1AECPmgnxNXpq3SKbqLZXOLmZHTyk1ZRiAoG354qGNni/PT+NWGFWP56fjXRRPgldbZBKSlJi1xN7nmO8VX/AERhlX7NF4iAB7ojuqLFn5RR/aPxRTZskeHxQKEsIqV7pV95LbOyECOyW42Jk5HVi0Doq1W0u4hAJRjMQLaFYULCfnJNC2V8Cvqfc3TUqN7/AJ+UpbUPODQt7WxybDFhX12kH4ZTUrW9O0Bf+jK8ULTPtSs/DnQth658fvTSdxxSABySPsk/5RRtC8MNfz1xRsvCMrjo4odfpNnpTv57f2mBWPqLbV8cpoOjaUe/8/aqXD47MCT9H4x/ppbRXkLP76YRQAfw+ISEzGZAUEzExlWQOXKosXisKvKcMCDPFKcsCPAc6W28MElSFgTlJix5k0EwSuKuLqqjGqOnRjeTpWxzJwp/YcHkgf8Aj8q0dZTd9fDhe5TifeHlfdWrmstTx/QIirF7+uw4wRqJPmPwraE1g9/1fLNjogealfhShyD4Mzi2FLxmICQSEuKIjnK1AAd8En2VaxTKewlMSHyO/iaaUe+MwUKcvY6nHVXUgPrTxgwRnbmx5H5QVrN3N3HGXHFO9mUqFspOtuoB0Fd2prqDiZw0FODt1WTn+KSCw5P0VeQBo1u0vPgHk9AhXvyk+Tdb7FbLbKVSkmx1UojToTFYrcoJ7VxsgZVDSBFyE6RHzzS76m7ojt7VQNSfz7q8xWEDiYVeNJ5EjUdOVb97dVg/NjyHuEVWVug3yUR4T95NUup0/I5QlePj+Dn+52H7Rt1vMUlTS0iI1JiDIPJXlUx2A6pUhYSTxgqSEgzlVa5ziFaiB1ANqu7M2cnCY/s0lRSCRKiJkiOQHMitI5stZbaQ1mQpKAM4yhByQghxUFR0BEAHoocVZT1NuUNRvDOXbaLgJDjiVgggHi5EiwIABkEdbXiheF2iEsOpNytKcsERAmY6yI05Ct1jNjYlp1SnWUvAJALhQIWBlKRAUMipJko4UwokGsVjXivEOOLUlB4vmSAkpIsALnLa45iaqM9xLjRPs1TJaQVuKSqIICVkCLagwbCvKBN4MkTf2EUqse74CDGOCQYSsXtcwYPPKQeffrU2P20tYUCFCRBCtTqQVc4uRM89Khw7ZtngJkDl1ie/1p1kSma8URmKQeEmDNiB09Ygi2t9B3VnSszok2bs4Ly582VYkRAIgETf1oUEjl6xvpXrLaULCVC8ZTmtewBIIkXvbTwFreBIByGyiYM2QBrIVe5yyCLcQ0gipTh09opRiUFIVBkBOuZJJmwBkeM1Mnkngs4WdEmCSSkACExAN/Zra0V0DAbqsuYEKUlzNkzhJWYz5QoGDbpesDhQsLAAspSuLlOpMDlwgzpxeFdAe3wYbwYQXkrV2eSGoWpOVMFKg3MRBAMXiLGsJOS4NdKlllk+jbCknKtwRYwpJ9/DPKoz6MWwIS8oeKQfvHSqe7G11FaCcjAKlZgkylRPIomAYyQod/SK3icQDoQaO7KPLNUlLwc+xfov4x8uJWT8wgSAFdT08qid9Fb1srjZjqVDnN+E9BXRlEEp7pPlH31LnprqJeynBejlKvRhikggFtUiLK+r1A+iarL9H+MSf1U+C0ftH6X7VdgCqdNaLqJE7V6ONfzTxSZlhfsE/R+jPSqeM2HiAf1LvqgeoehHMd9dxpVX4iQtiqjgisE4BBSoX6fV/CnIzJbIymYHL89a7yU9b1EvAtnVCD4pB+6q/EP0LYrOSb2OE4tfQpsfEH8KG7ORxV1bFbIwxW4jsUSGwr9XAuViyogm2mundXLtlJ4xXF1epu8HToqo7fRrMI6W2WSkKUe3MBMAn5N+wkgcutExtxzmziB/dSr7KjQ8YhDTLDjhhCHypRibdniBpzq+N9dmnV5ofWQR8U1upVGOLwY7HJuh/wDOI80YgeLCj8EmstvltRt0BQK+1BAhSFp4eI6KSBrFapG8ezVaPYb3pFY3erFNLfUWnELTw5cq8w0EgX6zanHUjf0icJLyanCbRaQwx2ikJ0UCogSUJCdT0n4VfRvM0dHGj4OD8aZsBLZwzfaKAtaVAT1115VcXszDq+gf3T8ZolKF00SlLwyJ3a6VoUBluCLKB1EViNgKLWOUgmcs3HOAVfFIrT7b3VZ7FxSW0ZgkkfJt8tbpSDpPOsXu0yE4oRayvsLqobP0ilu8nTlbUT0V7h+NL9II7/d+FBNq7AbbQtxRIAvCS6DJMDR4DU1jcJtZxOKb41BtRiO0cVFwmTnUdJnuqVp6cuBuUkXtvrKMcHCOFSsyT1Ccp09nOtxhcUlKSmQVJklMgHiKiNet/dWce2u2rD4jtVoMNkoK7nMniOQwTpaARNZVW+aRi1qSpC0lFsoEFcAqjOmRdMEmNAbRWstFNUQp07Nxt/bDqUpDbajmJCoUkWjk5nlIki4BVEkCxrk28mzw1ilBRGXMCrLKon1gkqMr8T7a17O8T68MVLSkFKhxKAAUFZsqTlWiVzlTli5VoIrG7XxS3FpKW0WunIABBAMRmNtYk6HpRHTUPI5SbIFJwDfC608tY9ZQdImb6JAAgGI5Rz1pUbDuIfl0NYLjJPGwpatSLrAg6UqePf8Asm/gzi1DIUKHFMgxqO/3n2Cou0gBIVcgkpEggTpMRym3I86aVmATobyTaRI/D8iS4Ysc76eUjX+GlFEGj3fwCXcLiXVGeybUsiYKiAqM0aiOZgcR76HL2m2lWZDdySo5jrcESfnGe7kNapqxciBYHUj5wtqJiJAt4dLRKdTN7kWB0n9o62NFWPDHubQdcGWTk+jonQi4+da0G3dXrAXGULbT9dQSPepQSKq4jaE62t6uked+vtqt/KatIDRYPdvFOSG2m3LTwqbVbxCyDUit38U1rhlA9YH+VNZxK7ggXGh6eBoixtvEI9V90eKyoe5RIpgWWMS+XQ3ncbJnR1wXAJiEkRpFP/SWMAs7i0/8963+Oh+z3nH8W1C+IuAlUd8qnxE++tltXaJYQtaRmKSJmw4iEiTy1mnSC2BU74Y5H/7GISOpUFH/AOSaJN+knFiP6Q5/eS2fg2aiV6UMSEZENsJER6qifH1hf2VSO/eJMWat/wAMH7RN6jZH0VufsPI9K2JA/WAn9pn45Qmpv/V7FAgAsK6ktKH/AJBFY57eF5YAV2cDl2DPxyZvOpmt4ITlVh8Mr9rsyF/vBUeVLtQ9D3s3LfphcHrJYJ5nMUj4qrx/04KRphm1+D5H/iNY9/bWGWmP5KlCuRQsn3zFD87R5EeI/ChaMA3s6Cn06IKSF4RYJEcLqVfaSmsZgt7m21AlDh8Mv3qFUuwaPSol4Rru91TLp9OXP8jWrJcGyxPpGwq8MlsJdCwqYUgQf1vMKI+enzoWnfJjIQUkHMDGUxEG8xHOs0rDN1GcKjvreKUVSM2222aR3eZhQIhNxrl/hQ3DY1uWyVpBBvJFvGhf8kR1Ir39HpOivOqk9xMVtOo7VOFfwTBLjC1NiMudBIzBM2mR6tZ5rDNRZKNVch9JUX8IrGL2XzqPD7Pz6CSO6ksF7nVG2xGz0wCnOkmQcq1JEjuBjQipdwVKLyZJJlwHNJ0bX31j0bId+aF+wEVpNxtmEYtBUtwKSVSnMYKihYTMa8rd3sqZpVwG5slXtp5eKdbW86Ww66kpzqygJWoC0wACB5VO5s0LIKFkCTmMidOQI1mPZVBpEbSxCVAH5d+x71rUPKDWkShF+AXEGMw+ChTUFnBTfDbMjtDCqQ6UZgRAUCQB4THSNa92pgnO0h05iMqFKgkiLQJjS2oAM6masbV2VDqRmUQUmCSCRBmBbvq/jdznC4Uh1xfyLawrJmKkqUvhGW+qQZNtb8QFQ1ToV2RbJ7RofIpZUQMxDzUqFzEkOAK0IiZtHMyE2htFa3VdoG0mZgA5ZN9Co29taBG62NygNNuBlRP6woRmygmYTxAeqPHLQza26uKYWS8jLNs+ZNjyATM2jpQ4rkVvgmc3yxDZKWw1k1ENKT63FohUanXnrzpVYxLCSokupJ0kBQBgRI1tbw6WpUbIvwVbB2292EYQZ1EiVEpRM2ywLwSqFxJgCDBvWaS6SbX7pIvFpPTh9tXdp4txxRW4oqUbzPK9u6OgoejFKnLNiegHttqbU0jMstmE5lmIsRJBvHX1tREa3qq5iOQPL8x0p6XpSQoC4gHztaLxHtNUVGhIZKp4kG+seNtIOopyW7WqBCqkU6RVUIvNwBJpgKnDAsnrVZ5ZiOX8aslwp0MWHwpUMO7stht9sgCxJv4HWjW9WN/oKrXU6mToNSfbpWCwu03UqBCyCNDbp4U7G7bedQG3HCpAMgQkXExoB1NFAOTifCpRiO6hiNfbTiLm3OigsKB/ur0YkdB+fbVTDaH88jTFrvSodhNOOSPmin/pNH0fdQRS6mw50FG0LDAx6Tok0xWJ7vOvWNnKyg2qZvZqlGAU+f4Vk5xjyy1GT4Ka3z3VEpw1YxuFLasqomJt3+MUU2huY+zhEYtwthteTKiVdpx6BSSgAECSeLlzq1JY+SWmACTXqUzRfdfdpeOf7FtSUKCFOSqYhJQk6XnjFGts+jZ/CoC1uMqBVlGUqnQnmnupvUinTYtrasz2Hb4a6Xs/0YLZQUpcCiVFSlKFyTFzFqzm7m4b2KQSlbSQDeSqeXRPf5V2o1lq6zi1tLhC07RgF7ivRZSD7/woHh9lO4XHo7Qo4loVwlRtMGcyRynSa6zNc533ejGA/RCfhP31C6ic8MrtxjwQ4rcN445eISWwhas/9aVcTYTolsp9bv091EE7tO937rn3t1ucOqUAivVUn1EosfbUkco3h3febKXFBORJI5iZ6ApH5FazYW0y12LgTm+Qg8UQGihMm2gzmegmpd/z/Rh9cfZXUG5jgU22fo50e/5Q/dTeq5LcxbEnQde26VZ0oRlUUgmCiQSDBKiojLIEWBMyR1yO/m3238JlKTnSsBUiSU5V5cxBKc1jYExPfWyewDaplAuZNokxEmNdB7h0rL78YbJhIyIMq1Ay9VRF5/hepXUSlhj7aWTMbPdcU0gpWsDKBCWlECLG4Re4r2gWH2g6lIAzx3OZdb6DSlXRZkZR9+R99USaerED8ioS4K2ogfNMVTS74V5nmgB7ZqRVRJFPBoAme0FWXxr4VWd+Z4irWI0NAFBkXppSalaN6bnPWgDxsXFuY5eFWsViwpKUAEFPM6HlaoWXDIE84/Pur0vEEgaAx5/wpDH4U2/PSmOjiP56VYwjxJHjHwpzxAWrg0i89w/PspXkCohH3fdV7CMlUwNEkzF7AH2/xp2BLcgrblNjGaJu1rbSFij+xXmnHWUJayBSkJMKMkK7JJGnDzvHzqGwo2e92y0MbOw4bTll1EnmSpCwSTzrG7PQQ7BM2n3H+Nbvb+wwcOnJnkKSYcdccBsuBC1EJIy2yxGmhNY9OGUhRMHOBASRraeEj1py6C9jaL1w60efk6dKRf2VhWztLDh1IUFhYSDoFoSpxJI5xHvIor6WcSexbbyqALoOYxlICHLC8zMHTrVRUNvYF4/+77H/AKyW0+QmpPS8+rNhm7ZCFL0vmTCTfpCxatOn+iJGp9TBvo8xPZ4hxYQo/J5QERIlSTfMofRrXbybbSphQdZdMghBWEkBRBANlmCJ1rnuxt43sHmLGSVgBWdOawkiL21qTaO9T+II7Ts7W4UBNj7a1k2pcIiKxybb0drKWHCEqUZslOpv0JANiNelaJzbCx/VPD2tj/yVjNm7UXhtnvvNZcyVoAzJzDiWyg2OtlGhf/qZjeSmx4NJqXbzSKS+ToKtuK/s3v32/wD7axu92PS66iG1JWk8ZVlk+rF0qM2FDlekvHH+sR/00/hQ5jaS3lqU4QTM2AFzJOlCbXhCa+TqeHx6m2mwG3FSgSUqQBMXspYv7KYduOf2Tv77X/21k97d7sVhXW22HAlHYIXGRB4it1JupJOiU2oB/wCo+P8A7f8AwN/6KGn6QY9m42/twFlSXGlmQQnMW1AKgwYS4SPGqW6GMLbBISSQqwBANwBqogadTWKxG9eKxCkh53MBYcKRE66AdBWlwuLW1s91xpRS4lZyqEWIQnqCOdVnihGt/Trp0ZePgto/B2hm2tugtEPMrynTMtpV4MHKHCbeFc5Xv3tD/wB25+63/oqu9vPinilLr61idCE87fNSKFF+kFr5CeHXwilULa7CvKsRkFoqIpqwqoVVqQMUmvAKeRTTQA6acmmA0s/SgC2RxN+P4VYxXqmqzd1I8Puq84mkAPZ1rzLV0NDvpDD91ICqwOIeNJaOI+P31dThxUoZFAyts1uVJAEkqAA8SkffRHGYEofUlQuFCw8Gzb94ie6tBuo86VpQgyCYMJClR3DU+E1sRt/ZrRIV2ilzxEokk9/HEDpoKycnZajg5CzhVwOFVgnkejH4c+lHt1mCMSxwn12eXe0a6bs/bGGxBV2KSEITmcWUJEGYQkSTExrB0gCj7OyG1kHsnMwIIsEwbZbZrWixuLTajc/QbQTtK7H7pn/qfdQjE4FLmHXmEjMLdCTEz3AnuvzrUY5lt0llSHCZBSE5RJBUASZtBCj/AHb6gV4dhJSCkhUECUkgkEQZJTqfA++spTSdNYKUcYOabVYypal1ZQh9TwSRJCmWi8CF6qByZSk3uCNINr0s4gLxGGA0Slz/ABKb/wBNU97DlaA5ysfvtZJ+ND8ZikO4rDm+UtJUQozBKFLIPti1a6f0oiXJRxOEKUoJ+dJ+GtQhERerm1sTmX3RAqglQJgLQOHMeLTUEGRZXd3iKbTbGnSNspH/AOIxH/8AVH28MaxZRWjZ28y1gcQh5akrey9mkgmYIVISkHLBSBmN7is2jEBQsZ8P9qSjgdiy1b2YOI+FVAat7MVx+z8KTQrDfpGZ/pLRixw6YPX5R78R76yam62W/q5bwKuamSJ70BqfNR86x2YVaVqxMTCYWnxHxrZxOzlgR+uyq7gtCEA/vkCsYhfEPEVtdkkKwuKQrSG3B/y1Zz5pT7qT5BHPVUmxxDxFOUKYFX9taUQGEr768ppxGF+chM85zT7YMUqw3v8Aa/8ABdfKM84ah5VI4ajiukg8VTDrT1UygBxplOJps0AWmFQtM8hRA8Xq38qEJcNXMDiADx89P96ALgwyunnT04ZX5NTjL9H404AfR+NICII7vOpAO7zr0x9GpAg9POgYU3d2kllzOpoOBImAvIf3gCY7q1Q9KDcQMEn/AKx/0VhA2egqRSv2QKnairZsNoekYOtqbThQ1mtmS8SY8C3Hd7aZu9sUYpBWrE9lCohTsE2Bm6RWSCu4eX4VKy7l+ak+P+1Jx9Bfs6BidsJ2ehLbaWsQTJKy5fuBiNOVDU+lFxOmGYSSfWzGY6eGlu6smp3Mbge8/dVxnYrS05lLSnuzX86TiqyO/RFvDjUOMphac+pAM2CVcvbrQLZ+J4wVXypIHuMfGiT+DSkqSlXrApJBmQdRQleFKFkRwgWM66cj7R7KcIKKpEyduwy1st98Z22ipJsCIixjmetZ7F7QKO1ZUkTOUnmlaDqDygiPf1rse5OBKcA0rtAAUqWOGYzKUo35zM+2uH4vFFbq3T/WKUuYj1iTMSYEnSTHU04vLB8EmP2gXsgIuhOWSZKtLkRY1ptibiYlbQdSE5VpBT654dQeFBEnxrIJF/oyQJ6T7rV2f0d7EC8CO0c7QdosJCSQEpsMsAxrJ/vUSwsCWTNo3CxHziB4IcP+QVMdzXWeMErOmUNrTrzlVuVdOb2UgWEx9Y286S9mo1Inz+NZWy6MXj9ijFYTDoW4GnGiuQoXhRP3BNCl7gtp1xKff/D8a6GvZDQn5NPtA++mDCNJ0Qn92hOQqOfN7pMESl1K+/ORcd0ClhsG8wHOHPnbUjhBI4o6gV0TOOg933RSWRzn8/GnkKOTr2BIkYZwk8pV8ZimJ3WcKgP5MsJ6zcewm97V1kuCq6n9YE+wfEVVsVHKV7gvKJOVwT+yD5zXldRU/wBx91KnbCjguKaKVFJ1BioKMY91BNkAd9/KZqmpVtKtMkp5TXgRVoINSIws/n+NFgUslNKaKp2So+rf891TtburUcpMGJgnlpRYAJNe0dd3XWk3zewTUf6IjWfaKYHuCcKkyTBm0f71cDYj8/jVJGzgkyKmdQqLAe3/AHoAnyDvqRBTzmhyW3ejfupwQ6OaR7KACJUn8mvQpPSqgcV18qRdV1NFBZaKxyB868zdx86q5jzJr2/Wigst5+6m9qOnwqtFelA606CyynF5fmjyqF13NMxfvqKBXtFCsuYLeN9lORK1ZQICSowB0EcorPowiQqSOEGQmLxeATzF+fQDlRcIFehIpUFgfFsWGSdYy8x0ua1GwdquYZottKgKOZWt1QAfCwHuoeSKe02Vcj7qKCw3/OF06ke+qq9pOE6+4/xqr2Eag/D40i8kfM95oodlxO0lgzJ9t/I1YO3VHUq9gj4RQr+WnkkD899MViidfz7qKCwqdtL/ALR0eCv400byPjR5z2n8ZoQF1KFojr76KCw0zvZiP7QnxA+4VZO9zw1Uifq/xrNqeHRI99MDM/OA9h/ClQ7NN/PZ3/hH+6f9VKsorD39ZPvpUUgsrYhsZhYeqOXjUjTQ6D3UqVSA4tjoPdXgr2lVEljD0548R8B99KlTGSt6VE4NaVKmIiIrxJpUqQD6e5SpUxEBptKlQB5TkUqVAEqUjpUrSBOgpUqBifSALCqteUqaEOFPpUqAL+zGwdQD7K9xayNCRc/E0qVJcjB6jSTSpUwFT0ilSoERqFeJFKlQMaoVAqlSpAeTXlKlT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s://encrypted-tbn1.gstatic.com/images?q=tbn:ANd9GcReg0CZrttCoX8IAs_q7YsXv40F_VNXb9FJiUEba9C7cFmgrM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costajonicaweb.it/wp-content/uploads/2012/09/scuole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2263354" cy="201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6" name="AutoShape 12" descr="data:image/jpeg;base64,/9j/4AAQSkZJRgABAQAAAQABAAD/2wCEAAkGBhQSEBUUEhQUFRUVFRcUGBUUFBUWFhgVGBgVFRQXFBQYGyYeGBkjGRcXHy8gJCcpLCwsFh4xNTAqNSYsLCkBCQoKDgwOGg8PGi0lHCQtLCwsKSwtKSwsLCwsKSksLCwpLCwvLCwsLCksLCwsLCkpLCwpLCwpKSwsLCwsLCksKf/AABEIAMIBAwMBIgACEQEDEQH/xAAbAAABBQEBAAAAAAAAAAAAAAAEAAECAwUGB//EAEkQAAIBAgQDBQMJBQQJBAMAAAECEQADBBIhMQUTQQYiUWGRMnGBFCMzQlKSobHBByRicqKy0eHwFRY0U3OCwtLxQ2Oj04OTw//EABoBAAMBAQEBAAAAAAAAAAAAAAABAgMEBQb/xAApEQACAgEDAgcAAwEBAAAAAAAAAQIRAxIhMQRBBRMUMlFhkSJCcVKh/9oADAMBAAIRAxEAPwDpopRU4qsXp9nvef1fXr8Jr6Zuj55Kx6r5s+xB/i+r8PtfD1FT5E+13vL6v3evxmrYpbsrZFAs/aOY+ew9y/8Ak+dWVLLTxTSoltshSipxSigCEUoqcUooAhFPFSilFAEYpRUop4oAhFPFSilFIZGKeKeKeKAIxSqUUooAjFPFSilFIZGKUVOKUUARilFSihsZxO1a+luInkzAH4LufgKTaXI0giKUViXe11uYtW7t0/wplX7zwfQGqG4pjLnsW7VkeLTcb/pAPwNcuTq8MOZHRDpssuEdFFCY3i9mz9LdtofAsM3wQd4+lYT8Hu3Pp8RdYdVDZF+6kA/EVbhuA2bfsoPSuKfikV7UdUegf9mWXe2Ns6WbV26f5eWvq/e/pNDvxPG3PZW1ZHuNxvVoH9JrQCgbACom7XDk8Syy4dHXDosUe1/6Zh4diTqcXenyIA+AAAHpSo/5R/maVcvrMn/TN/Tw/wCUa/yefbM/w7L6dfj6VblqyKUV9hsfNPchFKKnlpZadiohFKKnFLLRYUQilFTy0oosCEUoqeWlFFgQilFTilFFhRCKUVOKUUBRGKUVOKUUhkIpRU8tAYrj2HtmGupm+ypzt9xJP4UnJLkaTeyDYpZaxW7SlvocPefzeLS/jLf01BrmMufWtWR/CvMb7zaf01yz63DDv+HRHpcsu36bwFA4zjli1pcvW1P2cwLfcEt+FZdzgGf6e9du+TOQv3Fhfwq/C8HsWx3Laj3AVxZPFIr2x/Tqh4e/7P8ACt+1yHSzZv3T4hMi+rwfwqpuI4657FuzZHi5a63/AEj8K0s4G0VA364MnieV8Ojqh0WNdrMs8FvXD8/irrD7CEW19EAn40RheBWLeqoJ8etXtihVLYqvPydVKfubZ2RxKPtVBQgbACma9QLYg1UblYPMzTQGtiRVL4uhGeqzdqPMZagEviTVLXT41WZPSlyWNTbY9Is1Kl8m86VPcdHb5aWWrMtKK+/s+Poqiny1ZlpZaLCivLTZatimy0WFFcUoqzLSy0WFFcUoqyKrxF9ba5nZUXxdgo9TRYULLSisu52mtbWhcvH/ANpDl++0L6E1Ucdin9lLVkeLk3X9BlUfjXPPq8UOZG8OmyT4RshaDxvF7Nn6S6in7JYZvgg7x9Kzn4Uz/TX7r+KhuWn3bcAj3zVuF4ZZtexbRfcBNcOTxSK9q/Tqh0D/ALP8IN2mzfQWL13+Iryk9X739NRa5jLnW1YH8Km4/wB5u7/TRpvAVS+Krz8nieR96/w64dFjXa/9BG4Ar/T3bt7ydzl//WO7+FE2MDatiERV9wFVtiaqa/Xnz6py53OuOJR42Dzfqt8V51ntdqBu1g88marGGti6qbEmsfi/EmsoGCzLqmpj2utGJbY1DcnuVpSL2vGq2u04wh6mrFwQpaZMeyBjeqOcnpRwwwp+RVrEw1IACMakML76N5VSCVaxE+YBLhBVgw4ooJSK1osSJcwblU4t0RkpstWoE6ijl01EZaVPQLUdPFLLVuWllr6+z5mivLSiqsXxC3a+kdVPQEjMfcu5+AoJ+Oz9FauP5sBaX1fvf01nPNCHuZpHHKftRo5aUVjtexD7vbtDwtrnb776f00O/CEb6UvdP/uuWHwT2R6VyT8Qxx43OmPRTfOwdiO0GHQxzAzfZtg3G9EBj40M3G7r/RYcj+K+wQfcXMT+FTQIghQAPAAAfhTNia4Mniku1I6odDFc7g72MS/0mIyD7NhAn9bZm9CKja4JZU5iud/t3Cbj/eaTVrYiqmv+debk62U+XZ2Q6eMfagzmAbRVbYigje+NNLHYVyvNJ8G/lhDYiq2vHxqAsMetSGD8ampyHUUVtd86gbngDRa4YCpizTWGT5DWkAZGNOMMfGtAWqfl1osBPmAK4IVauGFE5KllrVYUS8jOc7WWosL/AMRP1rZtJpWZ2vH7v/zr+ta9gd0VpoVCcthwlPkqcUoqtBGoryUitTNKKekLKstPFTy0iKekVlYFIipEUJxFWIGVipzDUeEHSnQWERVb31G7AfEVzeI4oisVZbjlSQZYASNPOj+LgWbSOiqcxHtAmJBIjUeFbLpszrbky87Gu4f/AKQt/aHoaVcueOXf4B5ZB+tKtvQZ/oj1WP7PRH4xcb6OzlH2rzR/8aSfUrQ12zcf6W+8fZtfNL7pXvn71O+Jqh8T5+lceXxGcu5rDo4R7FtjC27fsKqnqQNT723NTfEig8xPQ0/IY1xPNOXB1LGlyWXMZVLYqetBcfw8YW8SfqMPUR+tH4HBBUURsoH4Cp0TlyO4or5h6AmkEY+VHCzUhbql077ieRdgEYU9TU1wYo3JSy1qunRDysHWwKmLdWxSitViSIcyvJSy1ZFKr0E6iAWny1TjcSbaFgM0dJis25xwj2ms2/JmlvHVRrTUbdJWJyrds14pRWCOOIzqvPJLMFGS2QJJAGrAUFjuPojsuS65UkS1wKJBjZQdK2j0+WXEf0h5oLlnUPeUbkD4ipiuH/1hJYAWrQkgGQznfxLfpXcxRPBPFWvuKOWM/aYXa0fu58mU/jWnhT3R7qz+1g/dX/5f7Qo3h57i+4VlRtexm4nirIJuOFUsVGVCSY9YpnxoOHN/NcZQcsTlJOYL8BrQvaZfmV8rpHqrf3U2CE8Lujwf/qtmu7F0mOWNTlfJyZM8lPSgns9jxddyEywBuxYmZ30HhW7XK9j/AG3/AJR+tdTWXU4o456YrYvDNzjbEaY05NRNc5sNVWK2Hky/nFW1TivZPwPoQaa5Ecdxm3GIufzT6gH9a3uLDNgLZ8BbP4Zf1qriPZ67dvMyAZTGpIGoUA/lWr/oknCiyxEiBI1HtSIr25ZI1Hfg81QlbOGilXVf6oL9t/u0q09TjJ8mfwbYwnjrVq4cVcxAEnQDqarGMU+yS38oJ/KvmFhhE9lzbHFqpBKEv8WRdyo/mdF/AmfwoO72kQAkOkZgsqHYyQzAbAHRTW8cTfEX+Gbmu7H7UL+7MPtMi+rrWoi6Vh8RxYu2LJBJD4hBquXZjOknwo/ii6DyDN6CdaHFp1W47VWG8wTEifCRNTiuf4Ri3b5MSQC4us0KACFgLoB0NdDWuTFLG6kZQyKatA2LxJSIXNJjeKzn4+vL5gZcmYJKqzd4iQOnTWdqN4g0QfBWPoK5DDAfILY+1iQP/jitMHTrK25MjLlcKSR3UUjT0xrCjYVNSpUhAnEvY+I/WuH44v7zc96/2EruOInufEfrXEdobwS67MQBnAk7eyP7q7+h2k2cvU8JFHDF+ftf8RP7Qp+Kj5+7/O35mn4TjMPzrWbEJmNxIVEuuScwgTlCjXrNaWJ4vw23euc037jh2zKEhQ0mQIInXzrulnhF2c6xSZh2faHvH516cTrXIL+0rCJAs4RvAGLafkSa61q87qsvmVsdeHHosyO1P+y3Ph/aWiOFGbSfyj8hVHaX/Zrnu/UVPgj/ADCfyL+VcR1divHcKbEIUQqCLhbvTGgI6A+NXYDgRt4a5ZvMAHacynYHKJ1HlWP2nv3xYb5MXF0XR9GTmy6htumoofhVzFXMDibeKLG46utvmMswUgCegzeNehinLQorg45xjqs38HwG3YOa3cLz3YldtTOnuo2uA7HcDu4bEZ7mTKUKwrZjJKkbCOnjXe5q5czcpWzbGklSHmmJps1RLViaD5qqxPsN7j+VSmq70kEDTpQM5Dtj2sxGHuIlm4EVrYb2EJzSwOrA9AKO4JxS5iOF3i7s1yLy5tjIWViNtxtWoeFgkEkEgQCVBMe81Z8hH2j8IH6V1LLFPuYODPKPkeIOuS+Z65bn91KvV/kQ8W+8aep8yP3/AOFaX9G5jj823+eorjOYxxbjM2VCQFk5RltToNhrXX8TaLfvIFcfhrLNdvPlbVrsaHXQoIrbo4rW2ZdS/wCNGXy6uZYsDzvT922f++ixwi79g/GB+dZfFcBi+YiW0OWGaRBUOQR3mB09lK9TLkjFbnDji26OotJ81gl8bpb0zt+taXHHi2/laf8AstWdZRlbAo/tLbYtG2YIoMeUk1o8VwjXAygGGQpOnXfr514cmpZG/s9Wqgl9APBl1wwPTD3D954/SuirMweAKurEezb5Y1G0lp/GtHNWmeanK0Z4otR3M7jLwrf8K4f6WrnMLhz8lwyxviSx9wyiupxeB5hMnQjLEdDvUF4YBGvsmRoNDvp4bU8OWONOycmOUmqD5qJNNTVzHQSmmmmpqBAvEm7sDUk1z/E+zIxGbOTDNmgWySD01kCupmkWrTHleO67mc4KXJxOD/Z+lu4rhrpKMrgQiiVIImSTEitC/wBjrLszNbYlnLmbpGpmfZA0rpppiaHll9fg9COdXsdYH/o2h7y7be8xW9bBjUyfGI/CpE1EmolJvkaSXBndoh+7XP5TTcBPzFv+RfyFPx4/u9z+Rvyqvs637vb/AJR+VQadg0YJPCfeSan8mQfVHpUppi1BIsgGwpTTZqiTQMctUSaYmmJoAeagTSJqBNAFhNRmmJqJNAEppVXmpUwN27aDe0J99R5K+AqWIuKhUMyjOcq6zJ3jQGPjFRa7Bgz6HrEDXXWaoQ4QDYD0FPULd1WUMrSGAYGGEgiRoR4VBsSoZVJ1aY7rdBJkgaaeNFBZl4kzjrQ+zZc+rAfpWzNY4VTjicxJWyFyhTIlyZkkCtHD4tHzRm0I1KiDKhgVObUQaENlpNNNO1y2ASxYAak92I69dKG4dxK1eUsvNADZdVQTorAjvHSDRQgmmq1WTwf7y/8AbQVjilt7hVUuQM3fDIVJUqrAHfQt4dDSoAiaaabmfwn43B/9ZofH8Q5agi3mJYKq8wySY2hOgknyFFDCZppqvC47PbRuWgLKrQWuNEiYkFZ38qse/wCCWx8Lh/8A6CgQ01EmgjxluYFS3aZQwVmKXCJO4U8yJAjx3o18afs2x/8AjH5kmnQhi1Rz04xrdCo91u1+ZSs3iPHLwIS3ccZYLEZQAp2GgGpNNKxGlUlw7nZGPuUn9KFw2Ouctc124TlEk3GkmBPWosAd5P8AMzN+ZpUFlnFuDX3sXAtq4SUIAymSSNImquCcEv27CK9plIUAgxPpNZ3GMOosXMqLOUxCiZjppvQPDLFxraKoClQJbZi+whhqIMGaEir2Oq+SXP8Adv4+w391Q+SXPsP9xv7qDwN5xbSXckCJLuTppuTU2vsd2Y/8x/vooVhY4fd/3dz7rf3VFsDc+yR74H5mgrhB9rX36/nQGPxCWx3UUsdAAomTt089qKCzaOFM6taWftXrS/gWmoPaUHW9Y+F0H+zNYXD+GZCLjGXLHMfNkOgPllitI3POhpILCglv/f2vgLp/K3TixbieenuFu+T6cugzcqBakOwwmyN7zfDD3iPUgVVYxmFckC7eYrvlw5G/87DwNDsZEeNU4e0FUET31kz9oFlb4SJ+NUlsKzVW7hevysnxC2APQvSrNz0qQWGXMGbtp7qQstbW20DRGNxMwA0LEkmOmVR0rVfFLcxQy/RW2Crpo7WxGb+RSuniRPQUO975g2grS9xSxSO4o1JQdDpAjY97ffQtXEVixQKoRgEAEDuZAvpA+FZrPHYWpGRcxgRFC6tlAVdpgDfwUDUn9SBU7OHC2lcnM3NOZz1JtkHToIAAHQD1HwXD1DO1622dydUMIirAVVPXpJIiR4RR2IRTaRbYac7HvagSIJbQTAGgHUjpVLPAnUmYxA+U3Dn1ZUVgNCqCevixJ9wBMyRG1jGCMAIjJa22jlIB+ArNxnZrD3M0qxLmWIZs0nQzPlOm1E8d4Qr4m2Ed1ItpmKt3Qi20UeWfwGw1JnYqOaLQ9Vgl5xecr/6aHvD7bD6p8VHXxIjoaMs4fllh0bLc++it+ZNBYfsZatX1u27roADKnvgT8dhJ8a0+KHPlCEglESSIAiVkeJAk/wDihZoNAmBX75unIjQo+kcHX/hoeh8WGw0320jh1S1bKgAd9QBAAA5YAHlpWPh8CbQgtbCDY5j+IjQzGknxrV4ldy4WyZWFa4WObQKcpBAiWPkBVKUX3HZE3gNWMDbzJ6AeJqvh9jNeVnguzKo6qq5gcq/mT1PwoSzYa6VYMqxmK2zOYDSM3SSNTppPqfw+yyXULlYDqdDIglY03O9Spx+R2V2TlUL4AL6CKqxN0kAKd9yPqj/uPQdJk+Bhdss7simJJJadFWZGo+sw2HhJq7/R2WMzqBMQJnzjz3oc4J7slyRLDWF5bhRARVYD3XEk+ejHXzoZrlamCsIufv5gbNxTII72+mn8PiYPvFZAvpzTZtP3tzcaITYDKPrMSRA21noKp5I0K0NiLhEoD85HXVU/n8WPRfidNCPbsrkKDU5XYnqSFZszHxkVdc7M5suW+VCrMiCWbvZcx95k9T8KM4bgVtiGuZ3KkMQpWe6++uszEdYqVmjZSpmXexBRNI0A38NiaJw9+QM/dJ6QZJPQAxPvqPHUtJywHJOacgIAyiPpGjRQOnX8Q2Du2luznDBAZ0IIAUiAs6KsiBoRHxoeVIf8VyyriSObbx3RBy7EzEyx6DyHrVnD7JS2CdMsE+XUjw019KVztPaY5Qmkga9NcsgDXx8NBV125mORCNHy+8vpqYiPa1P2RUrMtQ9UaGw7SO7Jkt08yate0QPjr5Hw99H8HtoLK55DgZgBrr9YSOo/z5AY/iysYtZBbBILdfMDoT+GuvhWjmluLarYKzSpgwARJnprOvT3+lBYa+MoYbGd999f8nWtkYOy4ZSxYOhXusNJADNP2twPKelVWuDWFXV8wCtAmNQwMg9WmB7pFR50RWiWFKthbx6q1twZ8Myn+1QPNrQ4XZtFL1sOSMqSREjcmDHu0qNjgSaxcaC0wdYHswp6D9ap5Y7CtABu6UzNGvSJ/Sj7vCEWJuHcbQNZ0E7baf8AmoDEW8pTU6yJygRPQz0I/Op8+AtSBGbX4fpNEY8quGw7zvzEPvV5A9DUruLs3ZCuIGjmVyjXWeokkxJEwKXyRGweVzK2rzhXOubMpE92Oo9R8KpZo0x2jM+UjxFKqh2UtdcTdHkQgI9/dp6Xn4yNSO3TE5nRRiLUZAWiC+cHKVaAcuvVvGAJ1ofFYhkYB5Y5ggVEtIzFnKKOdcGQqDGpCHfSg8PhQGui5y2srcFp3V4tQUZ0GUyAAXUbzmGuYDQs23LiVtmw9l2C8w3XvIrLy7YByrbAlGUjaY3JNb6E+xqLE2b6gqOSLuUsFukIMqd1szKxUanQhuvvjHbjb93PaQPBblkurlIWGQZhnaSRlIXbQ7gbWHtsS3JUZlcTz7aOzuHLAviCSykqxAPeImY2FNw3gF0MjhwLjr7N9luOgV3Bt27iASoW5BcEmR4Unjg+yEL5U6qpawuUsqE5zlRycuS6RP1iBmEqJ1NU4ziao5VbNt2T2mt3kMq0QLQIzu8gSoUjYTIii7HCrjc63edcQnILqkkZHVyWVj3Q+oADEA6mYqTcPc38l3BqwKJbS4Lgbkl2uSO+oKQACCkzpsWil5MPgWwPfxcNHLeBM3BDooB1zNl7pEjQ+cTTYlOUC11bgEFwVKt3Fg6abgGY3iTqBVlrilyzeFq5adzdZbdu7bZjba6js91C7xAzM+uuggzFU4nCI7jC3LKW89jNbuooe0rLcyErMENsIjSTrS8iHwGxKybTnKBcYuAwV0OYgqWVgrRKwG18t+lUYnEWQrB80DMsFAVlYDZSJBI8p3Na2IvucLc59m27Wzy/mfnQxbK9tiLkkKS6nUnLM+JobE4l3uXGtOeba7rYSA37u7KbhtMoPfBYgMNBABBIky8EOKHpj8Gaww6kQwlioEAnUjoANyJOnQ0vlVuGhhA0YsHUAyROimO8pHv661XZt4QA2bzqttCHtreV0vDMHylyQCzqTAy5lykRWnhLJa6ty0FLqlxWt4nm2yS/LIdGNssO8rghjpLRGsZvp4IFjh8Atl7eZV5iywlYDDMAdNIHiBHl51Xct2TGa6sAiO8ZJM7BetYvGcEpTE4hmCXgrNktsOUrWwZLDUmSO8esk+dbvFsFi+SjC1hns57TFsO7cwgsQRaOTRRnIkNIE9NKXp4iligV/I1JlCsSe8LgY+7X8vKrLXDFPs8ttjqymYkwNz9rXbSqbmDsYi7y0DWCoGUXky5ny91XkA/WIiT0PhWrw7hbXGy4jlWUvJzMuHeBduKdWLOM1sgOAVQ6+4anpo/ZKxRArmDM6dQVhSsEH/Cdv0qQwbSSZHXfXWROm53rNZsPhr19rjXLlu2oC3bQgIoic+UEMQxylnPQAdYz8bw7EWs723tBWZZDFuYFuOvdVxoCAwiNDr00pemXyUsUUbV7hIMsVLEiM0GcvgIOggD40O/CHzZ+W5AIEKveO4MH8NT0NaGD4HaN9hbvuUyA3LergPcC5SIYEGRcnXaARrNLHYR7bgPeskMwXIMwkEkyQXBLZCAJIBI3mJfpVfJDxpuzOfskpJz2iD0IJBCgDKN9Tv8ApU8HwxrU8tWAzDozCPrDvL/hUrNm4E/dGS/bXmMWuHVQssBIgMe7lAEAEawNQPheI3HyXSHSw6ybj2IVCwlcqyGO8nNA00zAzR6X7K0RDr3DC8AO437kMAeusAGJn/GoLwEssFIAG5WTGnivl4VG5hrwsfKcOLNwAEn2/nBGdWTNqkgSAd9QDEGocFx+MvLcC2lEWlvIhubhtYj2WJExB02PjTfTt9y9KLVwOwWQFkZ9t9SADOmumsaCsa72UbUAgJzM2Ur39SQ0EDTSIgdBWxg+JXxYF+66w4GVAxFxiSFCosksc8CPE6kCh7vDeLsrMbRRR3lFq7bW4yjdWBYg+O8+esULppdpEOK+RsHhb1oPCkk5ZMAyo03Cgx+Ujbeie9HeGWdIM6Trt0rkeH8Xx2IuN8mGML25Vw9uVVwdQ31VPQyAa2DxC9KkX8pa2c+QOSGHdysM8qTuG9/TWk+lfNgoxfcPx/DuYwk3dIjLEA6CY6ax5RVA4IoJDLMNuRPTUHrEe4bU9zjgW27X7/IKxltXCwusqbhgrMqlgSAe8TodK0cFxLmp7LgnQd14kjTWPDX4j3UvSv5JeJfJnTbA7p1YHXKN4AOkSHgAnfapJeD28q3Mp1gqVB72+24zR8T8aml/54WruKKXlgGzcs3ywHdguc0JOwYmDM+Qp4xz8K6BhfvW3ZUzqyNue6PaDKxMwJAOu+oB6Z/IeWuzBsXhbruzC4sE9Mn660q2MNadkBN5lJGqsIIPWQHYA9d/TalVeRP5Hp+zSbiZJW7btJdAUpkssIyKR3WtuQjEQxVp01GlVPaD4RU+SXbruSLbuLbFHZsttmYH5uIEbZQo161eeElQFlQBoBI26+tXrbvIDkPd09k9BrB2/wAilHqX3Q6l3RWnZayLdl72IuKS1trwNxQlx2kmWADKS7DUEaabbK/2Yspfyrib9sW7YMZ9UQm4isGYaKComdoEEU97E57Jt3ELBl5bTsRrLa7EGI86A5Nm01l7afR21R01IuHXvMGkudeu+nTStnnhyO65LF4lw/D3rTLcRTcttbcowe00iYvMVlmzGZPjr0onh+JwhxAsWLuU3Li3Eyu9xQ1tFd0gtoCq90AwMzQKO4uVvYJwDbjLKhwAyqwWcojRgfXx8acdwwcopai1kRcRayAKi3FzCRpqSFg7DUaHrrqKSAcbcuYcnDqLt6bi4i3cWAcucSpeAEMsVJMDX1Jfi+Cv2gFxKWHVmOe46cxWcHOrBjrpAgiIGk1Jsdibow96LCsEfPZNwozBymUq5EKdAcp2zRM1HD8LscnvWVZihZrbAe2QHYTG+rDU9IochJdi/AdlStlm+W3GvOFu8xXUWSygMvzSwrW+mo28NIqwli4tywb15e+j27uW0qwRkYC11VdT7WbVZEToFiuz9pLBuYW9ctoii4bAhkNtWDXVAaSFyyIUge+tCxwg4rJfuRA1t2WzECTHNuLsWI+qdAInXZXZVUBcWw965YtNbW1eNq6j2HclWhHOplSGDKB1EkqaA4lcw/EAGS29y7h79tmt5QoUllF227OVRlKA6BplFgEV0XDuHLlzJeYHMZDLnsTJBi3oySD0ZZJrH51nDl8OcO73TeuHmpYLW2ZmNwEshLJCRvoMu8VWzFwZNzA8PzO3yC6WS5ld3s3Mtq4FDahBmicpIggBtq6PgnCsEMEbiXWTmZ3R2vXIXMWCqEJylQIUrlkgEnXY5uMXi1xbVq1bcy63btzLaZ9gSFlphVOsaeMVi8M7H2GU37zviGvHOUzlLYJ0uC3bsHSDmE6+zSUaBuwDHdqS1lBbtpdNwLbZlR2W3cEWgz3GULoBoZBg9KPxPD05fyO8jYlQpu2LyqcgJBIS81s/NQ0x0y6SIkjcL4/hzb+SYfmZTaCA5Xa2gEFXbN5kk5ddyZ3oj/R120eXicXh7lu8CUuMGVrbjKcndJDIZJBdpHiZiiwoq4p2xm8mEvYVrb3s1vmXQOUua0UYA2xNwFdNDExBiKz37E3Ld4W7p5yW1t3rVy2WDMtt7a8t1kxGZTC75Rr46l3DDGutm5ftO2GIuWzhCzd87O5cAEAaZFn2iZkaC4rDcRv3eQSLS2QVOIzqUe2+V4lhJ0VG8R8TQ6fIcF3aDB2BxG1zCFF9SGFpshnWSSu8xmgzqSa5fhLW8hQZQhJDAtnDaxNwEQSYEjbSuxxHBsKpU3E+UOPmyX1YgDQoogA5ddDOnUiuV412ZtYW3iRat3Gt5Fupdtq2e2S5BW7cQahctz2tIK7UxBHBu0/yXEnCi3Fu5ma3lyi3y2QM4tqe6gLqSYG5fSu7s8TtXXysuuUG4rqWWFylXAjJs3iCNNNKwLHZ3Bpa1stKBIukDmHMVgyfrSx6iR603Guyzu1pLd4/JHYq1uQSrMpFs23bvKjQZTNodNjTQrI8CtWFwsuecjLy7g5p5QtO/dEKRoAyiSfdG1Pw7s064t7VnFYiygtqtrKLRIQojIhZrZLAMSJMnugVi3uzN3DYYixe5SlsjIzK4Az94i37WUCDlBzd6Boa1sVgcThrHNw158WAFhblvlMLYWcgJUq6mDoYImNZpU7HYPjf2Z3bVm21u8bl21dN1bZumA4IcZUMAkkagAb6Dx0bHa26rqWwuLuJdyZBFvKrlZyszNCTOktHx2wMD24xeIS6yYdLISDnZmcrcDGCiaDKG94ExT8G7SYnFXDhrjmy823W4UzohUwFCyeYGkCGI0DHc61uTt8mpwTjGM57XLaWmRw10WyWtuttn5hU5hGdCSpPTbWK07vHovAHABlKlnuIlu4y6k6qgbOMxMka6beGBje1WIwIt28U+Y2mKi/bEysiBcRhKd0DWGB8ROhOH/aJw+7dnvPBF1eWjgoQSxDKm+WBqJ0b309mG5oXuK4G7cAt37KyrhgrW7YAImHs3Cssp17wOYdD05vhnbfBqz4e+VGS4ypdW2xt3EVu4UAMjqBE1fgOA8MbGW3e01wXZfmPdJthj7PzQUCMxKzJA0k6GK/2gdiVS3cv2crHD3UY2gMuRe68DqQZO3QUkNu+xT2x7R4NjZvKSLiTZcrauorW5V0bvKIKsD10ltxBrXOHOLtuOHuCt0Zblx+7atyq5hkAJuOQQesRMiBWw1rD3MMLqWVFprSMJQNIJBKkxJ3IJmfMVxmE7Stw7GPhLOGm21xmtKjNMMQUnOTOhHvpk2BYr9k94OQuPYjx5V0dPImlXdM/EZ0wKQdf9rQb+UU1KvorUjSxHF0ynMiR4sxb3eWhnw2p8PxxIg29eve/EH09fOt252fsERkj+UkR4x4f4UJ/qdh42Y69WmuV45jtk+GrYviSuseySdOnjvRWI7P4aQTbAM6QWGp1Ma6eNZtzsxlOa0xEQQM0CdBJ0/AUHxDB4v8AiYLqArERHh0bT0p1S3iPk2LvZRCO47qRoJIPumgL3ZN4EstzLqoiD5bmJ89NfwH4bxd7Ry3EcyJhpnrJY7RoZ9aLw/awM5VE9kCRsNdiD7qX8OaoKZiYvgNy8ZvW2VxERDa6k95SR1OgE6TRGTKpzK9yRBZgQBsd428IGldRZ49bMA6E+JGnwnbb1o9cUrTBBjQ67aTT0p8MlKmecYPFW1GTIpYqbbnQAhpAEbDQx8NfMzD8UCMAp1ywUjVcsLPu6fhXX3eC4d+8baHQ69IPuMfHyoNOyODnS3qOvMuE6a7lj40lCa7lWzIw2LgyCsNPdgdYkMPCdQfOnbHZbtxlhgxEAGGGVQpBMHcjQafhWqOyFpB3GuCRHeOcDc6Btt6Bvdj26OTA07xQz4EbQQfHSOs6Vc12K2YCnHlYGUZYA0IBkGZEDwoELhbbqeW2VGZhbJe2oZz3sqEquoJMRA/5qOxvZa6XVyDKk+y5LRIJOaNz8fzrKxeDvnMTaa2STOZdIEkwZEzp4D0qHknW6FQ/FOLC3etvhrSB1BQKgyJcDOrKGb6vdUQTOpOmtZ/E+KJc5dl8KUc30UFlGVVGrjMdMuYCNwT0FWXbNycnLy6yMwzQdgYBMSp3J0/OBw5vQGJhWzDTKREMN9wdtAdhtWazO9xKzp+JWxdZBzDauLrbvDKWUxDJlI7yMIOXY5RppWDi+MYnCXmOLIuWnclL6pELlAAe0pOgyg6ajMdxRgx0GGMyIyyfw6jX8vKiRxBHWLgDrEEMA3hMeB210/Ct/OgxcHPY/tnhWCBLwuuLhGW3nYugDAIxUSu+Xx2NVYTjl+7gcXat4S8EZLwts7gmLi5ApJhnIkknXQUDY4PYwV4XRbLAMVBBERmJDOQZzd4CP4Y0rUu9obYt8wDLZuGCVHssVAYkiZMgmSD4GKXmx7MepCft0r4Njfw+JR0FsG4ll2tyn2mUQurHqelYFztbcx9sW7LMLasveCkMWAGUjxYb7RqN66yxxFVL3bLZ2ZO8Aph3y6EiByzETBIPv2r4Y2Gt3XupZC8/l38o3S64ZLirl9k5kmNPa84GiyRbpslv4Ocs4W9fvqpvF3grmuhSoUGe8FAkzAnfUCQK6nhmAxllbxtBMQWVAi8w2yGSWAZWIC6kfWI/KrMEbYcNbUpnMOhBnWSr7dCIgSO8fOtxMQUM6b/Df02rXbsI897L9rrs3rOKsMLlt7jcvJIFt7nfVRGysxHhBGtXcb4taw5tYpFt5AUs3bRWGnvNauIPrSpIJgzB61Z224PcfimHbDMyG8rucjlDKgZxmB2Y5TM6ya0rXZC3zUa++e4NIguQD3guZjK6kyNDQKzP4/2gt8QCYeypfP3zP1QrAEFQD3TmjMY0kxvWnh+yDWbOfCnlXrahnAKwRE9xk2Eg+WuvmL+0Dij2ktPYOV7LFVKkg5SmqH+E5dppuz3bnnIBdw+KOdCue3aZgCdUgIpEbiYHSRvQpUhtd2N2lxd5LS8Rw+XmhSuKt5YV1Q926OhiApI0IyzsIzeHYzFcXsl3c2rQBUBMgLBTGpA0gExodBvRGNwmOZbtqxhcY1m5bdCbxyjvoVlEnVh+mu9Y/wCzni7YZ3wt+bfe0DARlJjr4GZ/mpLfcL2Ow4R+zvD2bXcxGODR9XEKmmh7q5Yj12FYXans3cwd+zjMPevXUBh+aLb3FBicjACWygwCB7JFdhyJbQwQRlYEmJ9nMCNQY6QdquuOhUC4OWp7rLmABX2ibbLsQQTv4jrT4DtQNhO0tl0VhfdwRoy4e/BHiMqEelKubt/tH+Rj5OBedbchWVUIKE5rcSZ0UgfClWfmxM7PX2H51XO3vpUqs2HG1SXrSpUgK3UGARIPQ6jaKxeIYREaERVEkQqgCJA2FPSqWCOPwtlVxt8KoAyTAAAmRrA66n1qVq+3yQd463bvU9GuRSpVx5O43ydPxG6Vwq5SRoNiR1NA9nr7QhzNJDTqdYYxNKlTn70N8m5w6+xXVie+Opo625LsJOj+P8JpUq6IiLwxzN8PzolqVKtEJlNyypmVBkdQDXE8esKMTbUKAIJgAAe2Bt7iR8aelXPn4GjI48oF6xA3Ovn3be/qfWrrNsc4iBEDp4709KubL2LydihUBe4CBHLbSNPDaqsIoLAECCdR0M28xke/X30qVYLg5MnIC4y33C90Zjoun+88KNx6ANoAO823upUqTMx8IZUT4T/UlbFtjlUSYyN+GWKVKvSw+1G6MPtLcIxuCgkTbxAOu4z4fQ+VW4/ENkud5tH01OnduHTw1A9BSpVeTgt8GH2oP7vjf4ThyPIwwkeG59a3+z+JYcMWGYRbYCCRA5hAjwpUqP6km/2ZusXvAkkAWokkx3OlebftLtAcQMAD54bADcHN60qVXD2g+x2XC2nhyk6nIgk6mOZG/u0rA7VYlwiQzDXoxH1B/efWmpVOXgGHX9x5qh+JVZpUqVeeZ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8" name="Picture 14" descr="http://www.guardavalle.net/admin/fotonews/5249_1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1331640" y="3140968"/>
            <a:ext cx="5976664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Istituto Comprensivo  Statale “A. Moro”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xxx\Downloads\1005757_449220665185238_48209738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645024"/>
            <a:ext cx="268239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/>
            </a:r>
            <a:br>
              <a:rPr lang="it-IT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</a:br>
            <a:r>
              <a:rPr lang="it-IT" sz="4400" dirty="0" smtClean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Quest’anno volti nuovi impreziosiscono il nostro Presepe</a:t>
            </a:r>
            <a:br>
              <a:rPr lang="it-IT" sz="4400" dirty="0" smtClean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tx2"/>
                  </a:outerShdw>
                </a:effectLst>
              </a:rPr>
            </a:br>
            <a:endParaRPr lang="it-IT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394720" cy="2505301"/>
          </a:xfrm>
          <a:ln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1"/>
              </a:extrusionClr>
              <a:contourClr>
                <a:schemeClr val="tx2"/>
              </a:contourClr>
            </a:sp3d>
          </a:bodyPr>
          <a:lstStyle/>
          <a:p>
            <a:endParaRPr lang="it-IT" sz="2800" dirty="0" smtClean="0">
              <a:effectLst>
                <a:outerShdw blurRad="50800" dist="50800" dir="5400000" algn="ctr" rotWithShape="0">
                  <a:schemeClr val="tx2"/>
                </a:outerShdw>
              </a:effectLst>
            </a:endParaRPr>
          </a:p>
          <a:p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Sono </a:t>
            </a:r>
            <a:r>
              <a:rPr lang="it-IT" sz="2800" dirty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i volti </a:t>
            </a:r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 di </a:t>
            </a:r>
            <a:r>
              <a:rPr lang="it-IT" sz="2800" dirty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chi ha fame</a:t>
            </a:r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,  </a:t>
            </a:r>
            <a:r>
              <a:rPr lang="it-IT" sz="2800" dirty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di chi è povero</a:t>
            </a:r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,</a:t>
            </a:r>
          </a:p>
          <a:p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di </a:t>
            </a:r>
            <a:r>
              <a:rPr lang="it-IT" sz="2800" dirty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chi </a:t>
            </a:r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è disoccupato,</a:t>
            </a:r>
          </a:p>
          <a:p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di </a:t>
            </a:r>
            <a:r>
              <a:rPr lang="it-IT" sz="2800" dirty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chi </a:t>
            </a:r>
            <a:r>
              <a:rPr lang="it-IT" sz="28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è straniero.</a:t>
            </a:r>
            <a:endParaRPr lang="it-IT" sz="2800" dirty="0">
              <a:effectLst>
                <a:outerShdw blurRad="50800" dist="50800" dir="5400000" algn="ctr" rotWithShape="0">
                  <a:schemeClr val="tx2"/>
                </a:outerShdw>
              </a:effectLst>
            </a:endParaRPr>
          </a:p>
        </p:txBody>
      </p:sp>
      <p:pic>
        <p:nvPicPr>
          <p:cNvPr id="1031" name="Picture 7" descr="C:\Users\xxx\Downloads\stranie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3625" y="2781300"/>
            <a:ext cx="2514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xxx\Downloads\anzianopov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2969997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xxx\Downloads\f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31152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9632" y="4869160"/>
            <a:ext cx="7056784" cy="1303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it-IT" sz="5900" dirty="0" smtClean="0">
                <a:solidFill>
                  <a:schemeClr val="accent1">
                    <a:lumMod val="75000"/>
                  </a:schemeClr>
                </a:solidFill>
              </a:rPr>
              <a:t>Denaro, successo, potere non costituiscono il vero significato dell’esistenza.</a:t>
            </a:r>
          </a:p>
          <a:p>
            <a:endParaRPr lang="it-IT" sz="2800" dirty="0"/>
          </a:p>
        </p:txBody>
      </p:sp>
      <p:pic>
        <p:nvPicPr>
          <p:cNvPr id="5" name="Picture 2" descr="C:\Users\xxx\Downloads\richezz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90" r="2190"/>
          <a:stretch>
            <a:fillRect/>
          </a:stretch>
        </p:blipFill>
        <p:spPr bwMode="auto">
          <a:xfrm>
            <a:off x="2267744" y="908720"/>
            <a:ext cx="52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468052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>
            <a:noAutofit/>
            <a:sp3d extrusionH="57150" contourW="12700">
              <a:extrusionClr>
                <a:schemeClr val="tx2"/>
              </a:extrusionClr>
              <a:contourClr>
                <a:schemeClr val="accent1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Gesù, che è nato povero, può comprendere la sofferenza di chi è umiliato, deriso, offeso, 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calpestato </a:t>
            </a:r>
            <a:r>
              <a:rPr lang="it-IT" sz="2800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nella sua 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rPr>
              <a:t>dignità.</a:t>
            </a:r>
            <a:endParaRPr lang="it-IT" sz="2800" dirty="0">
              <a:solidFill>
                <a:schemeClr val="tx2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xxx\Downloads\natività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0"/>
            <a:ext cx="411920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1121</TotalTime>
  <Words>283</Words>
  <Application>Microsoft Office PowerPoint</Application>
  <PresentationFormat>Presentazione su schermo (4:3)</PresentationFormat>
  <Paragraphs>46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Equinozio</vt:lpstr>
      <vt:lpstr>PRESEPE                Natale 2013   </vt:lpstr>
      <vt:lpstr>Diapositiva 2</vt:lpstr>
      <vt:lpstr>Diapositiva 3</vt:lpstr>
      <vt:lpstr>Diapositiva 4</vt:lpstr>
      <vt:lpstr>Diapositiva 5</vt:lpstr>
      <vt:lpstr> Quest’anno volti nuovi impreziosiscono il nostro Presepe </vt:lpstr>
      <vt:lpstr>Diapositiva 7</vt:lpstr>
      <vt:lpstr>Diapositiva 8</vt:lpstr>
      <vt:lpstr>Diapositiva 9</vt:lpstr>
      <vt:lpstr>Nel nostro Presepe abbiamo fatto posto…</vt:lpstr>
      <vt:lpstr>… alla mamma</vt:lpstr>
      <vt:lpstr>Diapositiva 12</vt:lpstr>
      <vt:lpstr>Diapositiva 13</vt:lpstr>
      <vt:lpstr>Diapositiva 14</vt:lpstr>
      <vt:lpstr>… all’uomo</vt:lpstr>
      <vt:lpstr>Diapositiva 16</vt:lpstr>
      <vt:lpstr>Diapositiva 17</vt:lpstr>
      <vt:lpstr>Ecco i nostri “Angeli”…</vt:lpstr>
      <vt:lpstr>Diapositiva 19</vt:lpstr>
      <vt:lpstr>Diapositiva 20</vt:lpstr>
      <vt:lpstr>  Il medico </vt:lpstr>
      <vt:lpstr>Il soldato</vt:lpstr>
      <vt:lpstr>Diapositiva 23</vt:lpstr>
      <vt:lpstr>Diapositiva 24</vt:lpstr>
      <vt:lpstr>Diapositiva 25</vt:lpstr>
      <vt:lpstr>Diapositiva 26</vt:lpstr>
      <vt:lpstr>… carico di Tenerezza e Speranza per tutti!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PRESEPE</dc:title>
  <dc:creator>xxx</dc:creator>
  <cp:lastModifiedBy>xxx</cp:lastModifiedBy>
  <cp:revision>160</cp:revision>
  <dcterms:created xsi:type="dcterms:W3CDTF">2013-12-14T17:01:31Z</dcterms:created>
  <dcterms:modified xsi:type="dcterms:W3CDTF">2014-01-01T21:30:20Z</dcterms:modified>
</cp:coreProperties>
</file>